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5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9" r:id="rId1"/>
    <p:sldMasterId id="2147484640" r:id="rId2"/>
    <p:sldMasterId id="2147484652" r:id="rId3"/>
    <p:sldMasterId id="2147484664" r:id="rId4"/>
    <p:sldMasterId id="2147486582" r:id="rId5"/>
    <p:sldMasterId id="2147486642" r:id="rId6"/>
  </p:sldMasterIdLst>
  <p:notesMasterIdLst>
    <p:notesMasterId r:id="rId24"/>
  </p:notesMasterIdLst>
  <p:sldIdLst>
    <p:sldId id="310" r:id="rId7"/>
    <p:sldId id="637" r:id="rId8"/>
    <p:sldId id="657" r:id="rId9"/>
    <p:sldId id="673" r:id="rId10"/>
    <p:sldId id="662" r:id="rId11"/>
    <p:sldId id="675" r:id="rId12"/>
    <p:sldId id="663" r:id="rId13"/>
    <p:sldId id="677" r:id="rId14"/>
    <p:sldId id="678" r:id="rId15"/>
    <p:sldId id="654" r:id="rId16"/>
    <p:sldId id="679" r:id="rId17"/>
    <p:sldId id="655" r:id="rId18"/>
    <p:sldId id="681" r:id="rId19"/>
    <p:sldId id="682" r:id="rId20"/>
    <p:sldId id="656" r:id="rId21"/>
    <p:sldId id="639" r:id="rId22"/>
    <p:sldId id="680" r:id="rId2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te" initials="s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2BBD"/>
    <a:srgbClr val="FF99FF"/>
    <a:srgbClr val="99FF66"/>
    <a:srgbClr val="99FF99"/>
    <a:srgbClr val="99FF33"/>
    <a:srgbClr val="CCFF66"/>
    <a:srgbClr val="9EC544"/>
    <a:srgbClr val="C39BE1"/>
    <a:srgbClr val="FFD347"/>
    <a:srgbClr val="4A9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628" autoAdjust="0"/>
    <p:restoredTop sz="94364" autoAdjust="0"/>
  </p:normalViewPr>
  <p:slideViewPr>
    <p:cSldViewPr>
      <p:cViewPr varScale="1">
        <p:scale>
          <a:sx n="73" d="100"/>
          <a:sy n="73" d="100"/>
        </p:scale>
        <p:origin x="16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3200" b="1" dirty="0" smtClean="0">
              <a:cs typeface="B Titr" panose="00000700000000000000" pitchFamily="2" charset="-78"/>
            </a:rPr>
            <a:t>اهداف آموزشی:</a:t>
          </a:r>
          <a:endParaRPr lang="en-US" sz="20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4C9FD319-F968-4491-9755-618906EB4116}">
      <dgm:prSet phldrT="[Text]"/>
      <dgm:spPr>
        <a:solidFill>
          <a:srgbClr val="FFC000"/>
        </a:solidFill>
      </dgm:spPr>
      <dgm:t>
        <a:bodyPr/>
        <a:lstStyle/>
        <a:p>
          <a:pPr rtl="1"/>
          <a:r>
            <a:rPr lang="fa-IR" b="1" i="0" dirty="0" smtClean="0">
              <a:solidFill>
                <a:srgbClr val="C00000"/>
              </a:solidFill>
              <a:cs typeface="B Zar" panose="00000400000000000000" pitchFamily="2" charset="-78"/>
            </a:rPr>
            <a:t>امید است دانش پژوهان محترم پس از فراگیری این درس:</a:t>
          </a:r>
          <a:endParaRPr lang="en-US" b="1" dirty="0">
            <a:solidFill>
              <a:srgbClr val="C00000"/>
            </a:solidFill>
            <a:cs typeface="B Zar" panose="00000400000000000000" pitchFamily="2" charset="-78"/>
          </a:endParaRPr>
        </a:p>
      </dgm:t>
    </dgm:pt>
    <dgm:pt modelId="{C920EE7E-14A7-4432-80C8-71935476F91A}" type="parTrans" cxnId="{A67F2476-21E3-427C-965A-1BE7B494BC91}">
      <dgm:prSet/>
      <dgm:spPr/>
      <dgm:t>
        <a:bodyPr/>
        <a:lstStyle/>
        <a:p>
          <a:endParaRPr lang="en-US"/>
        </a:p>
      </dgm:t>
    </dgm:pt>
    <dgm:pt modelId="{7160C2AC-87B3-4FE3-821D-3206A8BC16BA}" type="sibTrans" cxnId="{A67F2476-21E3-427C-965A-1BE7B494BC91}">
      <dgm:prSet/>
      <dgm:spPr/>
      <dgm:t>
        <a:bodyPr/>
        <a:lstStyle/>
        <a:p>
          <a:endParaRPr lang="en-US"/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2" custScaleX="65000" custScaleY="62821" custLinFactY="-9488" custLinFactNeighborX="1750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7D98509-098A-49F1-A599-D7F64D05E35C}" type="pres">
      <dgm:prSet presAssocID="{BD0F6ED4-577C-45AE-80F0-57576D93E14D}" presName="spacer" presStyleCnt="0"/>
      <dgm:spPr/>
    </dgm:pt>
    <dgm:pt modelId="{C8FA20B3-4950-4269-A706-A34016BFFFF0}" type="pres">
      <dgm:prSet presAssocID="{4C9FD319-F968-4491-9755-618906EB4116}" presName="parentText" presStyleLbl="node1" presStyleIdx="1" presStyleCnt="2" custScaleY="62821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7F2476-21E3-427C-965A-1BE7B494BC91}" srcId="{3CFE6007-BD23-40CC-98C5-11B9E170E53B}" destId="{4C9FD319-F968-4491-9755-618906EB4116}" srcOrd="1" destOrd="0" parTransId="{C920EE7E-14A7-4432-80C8-71935476F91A}" sibTransId="{7160C2AC-87B3-4FE3-821D-3206A8BC16BA}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672B3334-875C-46CC-954F-16F3949838BD}" type="presOf" srcId="{D6AC301B-8611-449A-9105-7E41D4F1B50F}" destId="{0FB9B668-125F-453D-99AC-F159A189FB19}" srcOrd="0" destOrd="0" presId="urn:microsoft.com/office/officeart/2005/8/layout/vList2"/>
    <dgm:cxn modelId="{A2FF9478-899A-451D-95C1-2D87CC2D12BD}" type="presOf" srcId="{4C9FD319-F968-4491-9755-618906EB4116}" destId="{C8FA20B3-4950-4269-A706-A34016BFFFF0}" srcOrd="0" destOrd="0" presId="urn:microsoft.com/office/officeart/2005/8/layout/vList2"/>
    <dgm:cxn modelId="{7B6C7E57-3055-47E9-87FE-E737393E3664}" type="presOf" srcId="{3CFE6007-BD23-40CC-98C5-11B9E170E53B}" destId="{5B452C9F-7065-4917-A145-4C451BFEA0B1}" srcOrd="0" destOrd="0" presId="urn:microsoft.com/office/officeart/2005/8/layout/vList2"/>
    <dgm:cxn modelId="{3B282437-3EC4-4069-8B95-E3CE47BE34B9}" type="presParOf" srcId="{5B452C9F-7065-4917-A145-4C451BFEA0B1}" destId="{0FB9B668-125F-453D-99AC-F159A189FB19}" srcOrd="0" destOrd="0" presId="urn:microsoft.com/office/officeart/2005/8/layout/vList2"/>
    <dgm:cxn modelId="{59A56BB1-2A0D-440C-BA56-36662AEF9EA2}" type="presParOf" srcId="{5B452C9F-7065-4917-A145-4C451BFEA0B1}" destId="{77D98509-098A-49F1-A599-D7F64D05E35C}" srcOrd="1" destOrd="0" presId="urn:microsoft.com/office/officeart/2005/8/layout/vList2"/>
    <dgm:cxn modelId="{49D13E09-76B6-4523-A900-D8D3E5EA20BD}" type="presParOf" srcId="{5B452C9F-7065-4917-A145-4C451BFEA0B1}" destId="{C8FA20B3-4950-4269-A706-A34016BFFFF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2600" dirty="0" smtClean="0">
              <a:cs typeface="B Titr" panose="00000700000000000000" pitchFamily="2" charset="-78"/>
            </a:rPr>
            <a:t>پرسش های درس: </a:t>
          </a:r>
          <a:endParaRPr lang="en-US" sz="26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1" custScaleY="76517" custLinFactNeighborY="1262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C7C76CFD-46E0-463A-9516-D93C5F9AC4A5}" type="presOf" srcId="{3CFE6007-BD23-40CC-98C5-11B9E170E53B}" destId="{5B452C9F-7065-4917-A145-4C451BFEA0B1}" srcOrd="0" destOrd="0" presId="urn:microsoft.com/office/officeart/2005/8/layout/vList2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B573B34C-95B6-49E3-A732-FCB1B7F0CD01}" type="presOf" srcId="{D6AC301B-8611-449A-9105-7E41D4F1B50F}" destId="{0FB9B668-125F-453D-99AC-F159A189FB19}" srcOrd="0" destOrd="0" presId="urn:microsoft.com/office/officeart/2005/8/layout/vList2"/>
    <dgm:cxn modelId="{A7EE0B7E-C969-4D76-B30F-0FACB2DDC740}" type="presParOf" srcId="{5B452C9F-7065-4917-A145-4C451BFEA0B1}" destId="{0FB9B668-125F-453D-99AC-F159A189FB1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6572F146-3187-40E4-9A75-95496B2E16DB}">
      <dgm:prSet custT="1"/>
      <dgm:spPr/>
      <dgm:t>
        <a:bodyPr/>
        <a:lstStyle/>
        <a:p>
          <a:pPr algn="r"/>
          <a:r>
            <a:rPr lang="fa-IR" sz="2800" b="1" dirty="0" smtClean="0">
              <a:solidFill>
                <a:srgbClr val="FFFF00"/>
              </a:solidFill>
              <a:cs typeface="B Titr" panose="00000700000000000000" pitchFamily="2" charset="-78"/>
            </a:rPr>
            <a:t>1- رضای الهی :</a:t>
          </a:r>
          <a:endParaRPr lang="fa-IR" sz="2800" dirty="0">
            <a:solidFill>
              <a:srgbClr val="FFFF00"/>
            </a:solidFill>
            <a:cs typeface="B Titr" panose="00000700000000000000" pitchFamily="2" charset="-78"/>
          </a:endParaRPr>
        </a:p>
      </dgm:t>
    </dgm:pt>
    <dgm:pt modelId="{DA266022-F8FA-483F-9C89-0504A42CE27A}" type="parTrans" cxnId="{94DB77A7-E33A-4910-953C-1A4825E666EF}">
      <dgm:prSet/>
      <dgm:spPr/>
      <dgm:t>
        <a:bodyPr/>
        <a:lstStyle/>
        <a:p>
          <a:endParaRPr lang="en-US"/>
        </a:p>
      </dgm:t>
    </dgm:pt>
    <dgm:pt modelId="{689F7505-82F2-428E-96D4-D5A510F7CB2D}" type="sibTrans" cxnId="{94DB77A7-E33A-4910-953C-1A4825E666EF}">
      <dgm:prSet/>
      <dgm:spPr/>
      <dgm:t>
        <a:bodyPr/>
        <a:lstStyle/>
        <a:p>
          <a:endParaRPr lang="en-US"/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71624C19-6B7B-49D5-A365-CDB54CA45BA2}" type="pres">
      <dgm:prSet presAssocID="{6572F146-3187-40E4-9A75-95496B2E16DB}" presName="parentText" presStyleLbl="node1" presStyleIdx="0" presStyleCnt="1" custScaleY="50605" custLinFactNeighborY="-2239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B4E77AF-E786-4918-BDC1-0E3E6FFF08D8}" type="presOf" srcId="{6572F146-3187-40E4-9A75-95496B2E16DB}" destId="{71624C19-6B7B-49D5-A365-CDB54CA45BA2}" srcOrd="0" destOrd="0" presId="urn:microsoft.com/office/officeart/2005/8/layout/vList2"/>
    <dgm:cxn modelId="{94DB77A7-E33A-4910-953C-1A4825E666EF}" srcId="{3CFE6007-BD23-40CC-98C5-11B9E170E53B}" destId="{6572F146-3187-40E4-9A75-95496B2E16DB}" srcOrd="0" destOrd="0" parTransId="{DA266022-F8FA-483F-9C89-0504A42CE27A}" sibTransId="{689F7505-82F2-428E-96D4-D5A510F7CB2D}"/>
    <dgm:cxn modelId="{8593462F-A371-402F-880F-09C668567E59}" type="presOf" srcId="{3CFE6007-BD23-40CC-98C5-11B9E170E53B}" destId="{5B452C9F-7065-4917-A145-4C451BFEA0B1}" srcOrd="0" destOrd="0" presId="urn:microsoft.com/office/officeart/2005/8/layout/vList2"/>
    <dgm:cxn modelId="{4D7F6AD8-A66E-431E-B0FE-F47D44924C15}" type="presParOf" srcId="{5B452C9F-7065-4917-A145-4C451BFEA0B1}" destId="{71624C19-6B7B-49D5-A365-CDB54CA45BA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8/layout/VerticalCurvedList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9535407-DD8A-4DA9-9BBC-6A940B407EEF}">
      <dgm:prSet phldrT="[Text]" custT="1"/>
      <dgm:spPr/>
      <dgm:t>
        <a:bodyPr/>
        <a:lstStyle/>
        <a:p>
          <a:pPr algn="r" rtl="1"/>
          <a:r>
            <a:rPr lang="fa-IR" sz="2000" kern="1200" dirty="0" smtClean="0">
              <a:solidFill>
                <a:srgbClr val="FFFF00"/>
              </a:solidFill>
              <a:cs typeface="B Titr" panose="00000700000000000000" pitchFamily="2" charset="-78"/>
            </a:rPr>
            <a:t>2- </a:t>
          </a:r>
          <a:r>
            <a:rPr lang="fa-IR" sz="2000" b="1" i="0" kern="1200" dirty="0" smtClean="0">
              <a:solidFill>
                <a:srgbClr val="FFFF00"/>
              </a:solidFill>
              <a:cs typeface="B Titr" panose="00000700000000000000" pitchFamily="2" charset="-78"/>
            </a:rPr>
            <a:t>مسئولیت پذیری و پاسخگویی و حفظ عزت و اقتدار سازمانی</a:t>
          </a:r>
          <a:endParaRPr lang="en-US" sz="2000" kern="1200" dirty="0">
            <a:solidFill>
              <a:srgbClr val="FFFF00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gm:t>
    </dgm:pt>
    <dgm:pt modelId="{80A55DD8-3C2E-4572-9F85-E5FCEAE94DD5}" type="parTrans" cxnId="{C37DB697-58AE-46C9-9928-6EB08703FC39}">
      <dgm:prSet/>
      <dgm:spPr/>
      <dgm:t>
        <a:bodyPr/>
        <a:lstStyle/>
        <a:p>
          <a:endParaRPr lang="en-US"/>
        </a:p>
      </dgm:t>
    </dgm:pt>
    <dgm:pt modelId="{61082177-62D9-462F-A841-079C48131151}" type="sibTrans" cxnId="{C37DB697-58AE-46C9-9928-6EB08703FC39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2000" kern="1200" dirty="0" smtClean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1- اهمیت و ضرورت بحث</a:t>
          </a:r>
          <a:endParaRPr lang="en-US" sz="2000" kern="1200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62939A80-0613-4786-BB74-F94C84974181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2000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2-آثار مسئولیت پذیری و پاسخگویی به ارباب رجوع</a:t>
          </a:r>
          <a:endParaRPr lang="en-US" sz="2000" i="0" kern="1200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90C7DAC5-6310-4FBB-B7B1-904A94E40C0D}" type="sibTrans" cxnId="{EB539A61-7F1B-4B55-8686-4A9588C93896}">
      <dgm:prSet/>
      <dgm:spPr/>
      <dgm:t>
        <a:bodyPr/>
        <a:lstStyle/>
        <a:p>
          <a:endParaRPr lang="en-US"/>
        </a:p>
      </dgm:t>
    </dgm:pt>
    <dgm:pt modelId="{EF088B16-012C-41A5-B101-C63507A08D55}" type="parTrans" cxnId="{EB539A61-7F1B-4B55-8686-4A9588C93896}">
      <dgm:prSet/>
      <dgm:spPr/>
      <dgm:t>
        <a:bodyPr/>
        <a:lstStyle/>
        <a:p>
          <a:endParaRPr lang="en-US"/>
        </a:p>
      </dgm:t>
    </dgm:pt>
    <dgm:pt modelId="{9BF26730-5BFF-4EA2-80F8-F255F0B71835}">
      <dgm:prSet custT="1"/>
      <dgm:spPr>
        <a:solidFill>
          <a:srgbClr val="FFD347"/>
        </a:solidFill>
      </dgm:spPr>
      <dgm:t>
        <a:bodyPr/>
        <a:lstStyle/>
        <a:p>
          <a:pPr algn="r" rtl="1"/>
          <a:r>
            <a:rPr lang="fa-IR" sz="20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3- راه کارهای ارتقای روحیه مسئولیت پذیری و پاسخگویی</a:t>
          </a:r>
          <a:endParaRPr lang="en-US" sz="2000" b="1" kern="1200" dirty="0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56A2F838-23D5-4A20-BBE1-5AA7D29859CD}" type="parTrans" cxnId="{15EB9303-6B03-4070-A090-0E89B923963E}">
      <dgm:prSet/>
      <dgm:spPr/>
      <dgm:t>
        <a:bodyPr/>
        <a:lstStyle/>
        <a:p>
          <a:endParaRPr lang="en-US"/>
        </a:p>
      </dgm:t>
    </dgm:pt>
    <dgm:pt modelId="{B84A2DF0-4CB4-4603-8B5C-F6A5BBC96B09}" type="sibTrans" cxnId="{15EB9303-6B03-4070-A090-0E89B923963E}">
      <dgm:prSet/>
      <dgm:spPr/>
      <dgm:t>
        <a:bodyPr/>
        <a:lstStyle/>
        <a:p>
          <a:endParaRPr lang="en-US"/>
        </a:p>
      </dgm:t>
    </dgm:pt>
    <dgm:pt modelId="{8D697792-27E8-4AFA-AC43-FA5F30CAD06D}">
      <dgm:prSet custT="1"/>
      <dgm:spPr>
        <a:solidFill>
          <a:srgbClr val="FF99FF"/>
        </a:solidFill>
      </dgm:spPr>
      <dgm:t>
        <a:bodyPr/>
        <a:lstStyle/>
        <a:p>
          <a:pPr rtl="1"/>
          <a:r>
            <a:rPr lang="fa-IR" sz="20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4- الزامات خدمت به ارباب رجوع      5- آثار عزت </a:t>
          </a:r>
          <a:endParaRPr lang="en-US" sz="2000" b="1" kern="1200" dirty="0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6441A772-A8D5-4D01-B34C-8A24678A7E15}" type="parTrans" cxnId="{15A714A7-3257-4D04-BFF0-129535106EB6}">
      <dgm:prSet/>
      <dgm:spPr/>
      <dgm:t>
        <a:bodyPr/>
        <a:lstStyle/>
        <a:p>
          <a:endParaRPr lang="en-US"/>
        </a:p>
      </dgm:t>
    </dgm:pt>
    <dgm:pt modelId="{FD565863-CB94-4B6A-A8DF-E2FBE4298ABE}" type="sibTrans" cxnId="{15A714A7-3257-4D04-BFF0-129535106EB6}">
      <dgm:prSet/>
      <dgm:spPr/>
      <dgm:t>
        <a:bodyPr/>
        <a:lstStyle/>
        <a:p>
          <a:endParaRPr lang="en-US"/>
        </a:p>
      </dgm:t>
    </dgm:pt>
    <dgm:pt modelId="{C4F5FB4E-4AC0-4DF8-92E9-8B1FCFFB2EA8}">
      <dgm:prSet custT="1"/>
      <dgm:spPr>
        <a:solidFill>
          <a:srgbClr val="99FF99"/>
        </a:solidFill>
      </dgm:spPr>
      <dgm:t>
        <a:bodyPr/>
        <a:lstStyle/>
        <a:p>
          <a:pPr rtl="1"/>
          <a:r>
            <a:rPr lang="fa-IR" sz="18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6-عوامل مؤثر بر حفظ و افزایش منزلت و اقتدار سازمانی</a:t>
          </a:r>
          <a:endParaRPr lang="en-US" sz="1800" b="1" kern="1200" dirty="0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E95E02D6-A3BD-4C46-9022-063BC6299D71}" type="parTrans" cxnId="{AB9DE775-1A55-4FB2-8DFF-2FF9EB7A6527}">
      <dgm:prSet/>
      <dgm:spPr/>
      <dgm:t>
        <a:bodyPr/>
        <a:lstStyle/>
        <a:p>
          <a:endParaRPr lang="en-US"/>
        </a:p>
      </dgm:t>
    </dgm:pt>
    <dgm:pt modelId="{EF81EF08-9126-4AF6-A12D-DBCEA47EA376}" type="sibTrans" cxnId="{AB9DE775-1A55-4FB2-8DFF-2FF9EB7A6527}">
      <dgm:prSet/>
      <dgm:spPr/>
      <dgm:t>
        <a:bodyPr/>
        <a:lstStyle/>
        <a:p>
          <a:endParaRPr lang="en-US"/>
        </a:p>
      </dgm:t>
    </dgm:pt>
    <dgm:pt modelId="{91BD08E5-64AE-45FC-B990-EF61EF3B1FD7}" type="pres">
      <dgm:prSet presAssocID="{3CFE6007-BD23-40CC-98C5-11B9E170E53B}" presName="Name0" presStyleCnt="0">
        <dgm:presLayoutVars>
          <dgm:chMax val="7"/>
          <dgm:chPref val="7"/>
          <dgm:dir val="rev"/>
        </dgm:presLayoutVars>
      </dgm:prSet>
      <dgm:spPr/>
      <dgm:t>
        <a:bodyPr/>
        <a:lstStyle/>
        <a:p>
          <a:pPr rtl="1"/>
          <a:endParaRPr lang="fa-IR"/>
        </a:p>
      </dgm:t>
    </dgm:pt>
    <dgm:pt modelId="{DB944135-0790-4641-AC53-13898CD2383F}" type="pres">
      <dgm:prSet presAssocID="{3CFE6007-BD23-40CC-98C5-11B9E170E53B}" presName="Name1" presStyleCnt="0"/>
      <dgm:spPr/>
      <dgm:t>
        <a:bodyPr/>
        <a:lstStyle/>
        <a:p>
          <a:pPr rtl="1"/>
          <a:endParaRPr lang="fa-IR"/>
        </a:p>
      </dgm:t>
    </dgm:pt>
    <dgm:pt modelId="{E1666D75-0E18-4280-B0CD-980E77599D0F}" type="pres">
      <dgm:prSet presAssocID="{3CFE6007-BD23-40CC-98C5-11B9E170E53B}" presName="cycle" presStyleCnt="0"/>
      <dgm:spPr/>
      <dgm:t>
        <a:bodyPr/>
        <a:lstStyle/>
        <a:p>
          <a:pPr rtl="1"/>
          <a:endParaRPr lang="fa-IR"/>
        </a:p>
      </dgm:t>
    </dgm:pt>
    <dgm:pt modelId="{4A5F8C83-DC87-4E90-B8C1-11A252FEFE68}" type="pres">
      <dgm:prSet presAssocID="{3CFE6007-BD23-40CC-98C5-11B9E170E53B}" presName="srcNode" presStyleLbl="node1" presStyleIdx="0" presStyleCnt="6"/>
      <dgm:spPr/>
      <dgm:t>
        <a:bodyPr/>
        <a:lstStyle/>
        <a:p>
          <a:pPr rtl="1"/>
          <a:endParaRPr lang="fa-IR"/>
        </a:p>
      </dgm:t>
    </dgm:pt>
    <dgm:pt modelId="{FB2A258F-B778-48C4-BA82-D561177A1CFD}" type="pres">
      <dgm:prSet presAssocID="{3CFE6007-BD23-40CC-98C5-11B9E170E53B}" presName="conn" presStyleLbl="parChTrans1D2" presStyleIdx="0" presStyleCnt="1"/>
      <dgm:spPr/>
      <dgm:t>
        <a:bodyPr/>
        <a:lstStyle/>
        <a:p>
          <a:pPr rtl="1"/>
          <a:endParaRPr lang="fa-IR"/>
        </a:p>
      </dgm:t>
    </dgm:pt>
    <dgm:pt modelId="{16A311EB-B480-441A-A16F-E483CA757CC9}" type="pres">
      <dgm:prSet presAssocID="{3CFE6007-BD23-40CC-98C5-11B9E170E53B}" presName="extraNode" presStyleLbl="node1" presStyleIdx="0" presStyleCnt="6"/>
      <dgm:spPr/>
      <dgm:t>
        <a:bodyPr/>
        <a:lstStyle/>
        <a:p>
          <a:pPr rtl="1"/>
          <a:endParaRPr lang="fa-IR"/>
        </a:p>
      </dgm:t>
    </dgm:pt>
    <dgm:pt modelId="{37EB98EB-1A5A-4FCE-AB4A-EE03311BF1D2}" type="pres">
      <dgm:prSet presAssocID="{3CFE6007-BD23-40CC-98C5-11B9E170E53B}" presName="dstNode" presStyleLbl="node1" presStyleIdx="0" presStyleCnt="6"/>
      <dgm:spPr/>
      <dgm:t>
        <a:bodyPr/>
        <a:lstStyle/>
        <a:p>
          <a:pPr rtl="1"/>
          <a:endParaRPr lang="fa-IR"/>
        </a:p>
      </dgm:t>
    </dgm:pt>
    <dgm:pt modelId="{B5CB0E9A-755C-4280-9452-DD11F59C1027}" type="pres">
      <dgm:prSet presAssocID="{59535407-DD8A-4DA9-9BBC-6A940B407EEF}" presName="text_1" presStyleLbl="node1" presStyleIdx="0" presStyleCnt="6" custLinFactNeighborX="-1534" custLinFactNeighborY="-382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14F6665-3665-45DB-94B9-D0B56327B3BB}" type="pres">
      <dgm:prSet presAssocID="{59535407-DD8A-4DA9-9BBC-6A940B407EEF}" presName="accent_1" presStyleCnt="0"/>
      <dgm:spPr/>
      <dgm:t>
        <a:bodyPr/>
        <a:lstStyle/>
        <a:p>
          <a:pPr rtl="1"/>
          <a:endParaRPr lang="fa-IR"/>
        </a:p>
      </dgm:t>
    </dgm:pt>
    <dgm:pt modelId="{C253E413-4BB3-4675-AF20-0282FA4F3D28}" type="pres">
      <dgm:prSet presAssocID="{59535407-DD8A-4DA9-9BBC-6A940B407EEF}" presName="accentRepeatNode" presStyleLbl="solidFgAcc1" presStyleIdx="0" presStyleCnt="6"/>
      <dgm:spPr/>
      <dgm:t>
        <a:bodyPr/>
        <a:lstStyle/>
        <a:p>
          <a:pPr rtl="1"/>
          <a:endParaRPr lang="fa-IR"/>
        </a:p>
      </dgm:t>
    </dgm:pt>
    <dgm:pt modelId="{2590B391-2F30-44CB-ADDE-C233F71D549B}" type="pres">
      <dgm:prSet presAssocID="{D6AC301B-8611-449A-9105-7E41D4F1B50F}" presName="text_2" presStyleLbl="node1" presStyleIdx="1" presStyleCnt="6" custLinFactNeighborX="-411" custLinFactNeighborY="-1536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5D1B1B3-2A2A-4C6C-9120-75B6E4718B11}" type="pres">
      <dgm:prSet presAssocID="{D6AC301B-8611-449A-9105-7E41D4F1B50F}" presName="accent_2" presStyleCnt="0"/>
      <dgm:spPr/>
      <dgm:t>
        <a:bodyPr/>
        <a:lstStyle/>
        <a:p>
          <a:pPr rtl="1"/>
          <a:endParaRPr lang="fa-IR"/>
        </a:p>
      </dgm:t>
    </dgm:pt>
    <dgm:pt modelId="{FBB2FDC3-12AA-4FAA-BBB7-B1048C2C6763}" type="pres">
      <dgm:prSet presAssocID="{D6AC301B-8611-449A-9105-7E41D4F1B50F}" presName="accentRepeatNode" presStyleLbl="solidFgAcc1" presStyleIdx="1" presStyleCnt="6" custLinFactNeighborY="-19995"/>
      <dgm:spPr/>
      <dgm:t>
        <a:bodyPr/>
        <a:lstStyle/>
        <a:p>
          <a:pPr rtl="1"/>
          <a:endParaRPr lang="fa-IR"/>
        </a:p>
      </dgm:t>
    </dgm:pt>
    <dgm:pt modelId="{90226A27-4DF1-425D-A226-40C5316720A1}" type="pres">
      <dgm:prSet presAssocID="{62939A80-0613-4786-BB74-F94C84974181}" presName="text_3" presStyleLbl="node1" presStyleIdx="2" presStyleCnt="6" custScaleY="89247" custLinFactNeighborX="-584" custLinFactNeighborY="-2375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30EE7DE-5958-4660-BDE8-EB6733ABA9A1}" type="pres">
      <dgm:prSet presAssocID="{62939A80-0613-4786-BB74-F94C84974181}" presName="accent_3" presStyleCnt="0"/>
      <dgm:spPr/>
      <dgm:t>
        <a:bodyPr/>
        <a:lstStyle/>
        <a:p>
          <a:pPr rtl="1"/>
          <a:endParaRPr lang="fa-IR"/>
        </a:p>
      </dgm:t>
    </dgm:pt>
    <dgm:pt modelId="{1F97CFD8-260E-429D-BB3D-A5282418BD98}" type="pres">
      <dgm:prSet presAssocID="{62939A80-0613-4786-BB74-F94C84974181}" presName="accentRepeatNode" presStyleLbl="solidFgAcc1" presStyleIdx="2" presStyleCnt="6" custLinFactNeighborY="-23822"/>
      <dgm:spPr/>
      <dgm:t>
        <a:bodyPr/>
        <a:lstStyle/>
        <a:p>
          <a:pPr rtl="1"/>
          <a:endParaRPr lang="fa-IR"/>
        </a:p>
      </dgm:t>
    </dgm:pt>
    <dgm:pt modelId="{58F1462F-3240-45D0-9532-2FD4632BCEE5}" type="pres">
      <dgm:prSet presAssocID="{9BF26730-5BFF-4EA2-80F8-F255F0B71835}" presName="text_4" presStyleLbl="node1" presStyleIdx="3" presStyleCnt="6" custScaleX="100192" custScaleY="102975" custLinFactNeighborX="-315" custLinFactNeighborY="-215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8370A0-E882-4756-81D2-FB8BB4639D01}" type="pres">
      <dgm:prSet presAssocID="{9BF26730-5BFF-4EA2-80F8-F255F0B71835}" presName="accent_4" presStyleCnt="0"/>
      <dgm:spPr/>
    </dgm:pt>
    <dgm:pt modelId="{B929815C-08DF-4EB6-9CB4-2C31B8965FCC}" type="pres">
      <dgm:prSet presAssocID="{9BF26730-5BFF-4EA2-80F8-F255F0B71835}" presName="accentRepeatNode" presStyleLbl="solidFgAcc1" presStyleIdx="3" presStyleCnt="6" custLinFactNeighborY="-2074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0327D727-D800-4BCD-A95A-6076AAA73C45}" type="pres">
      <dgm:prSet presAssocID="{8D697792-27E8-4AFA-AC43-FA5F30CAD06D}" presName="text_5" presStyleLbl="node1" presStyleIdx="4" presStyleCnt="6" custScaleX="100192" custScaleY="102975" custLinFactNeighborX="-315" custLinFactNeighborY="-215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307A5B-F50C-4B70-95C0-9FF1693B4631}" type="pres">
      <dgm:prSet presAssocID="{8D697792-27E8-4AFA-AC43-FA5F30CAD06D}" presName="accent_5" presStyleCnt="0"/>
      <dgm:spPr/>
    </dgm:pt>
    <dgm:pt modelId="{577D6FFE-9C94-4F49-80C8-A05D7DEC84BD}" type="pres">
      <dgm:prSet presAssocID="{8D697792-27E8-4AFA-AC43-FA5F30CAD06D}" presName="accentRepeatNode" presStyleLbl="solidFgAcc1" presStyleIdx="4" presStyleCnt="6"/>
      <dgm:spPr/>
    </dgm:pt>
    <dgm:pt modelId="{B6545EC6-B61B-4E71-B667-4B22F9E575F0}" type="pres">
      <dgm:prSet presAssocID="{C4F5FB4E-4AC0-4DF8-92E9-8B1FCFFB2EA8}" presName="text_6" presStyleLbl="node1" presStyleIdx="5" presStyleCnt="6" custScaleX="100192" custScaleY="102975" custLinFactNeighborX="-315" custLinFactNeighborY="-215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0A0669-5CC6-4FA9-9B8E-F175A836C720}" type="pres">
      <dgm:prSet presAssocID="{C4F5FB4E-4AC0-4DF8-92E9-8B1FCFFB2EA8}" presName="accent_6" presStyleCnt="0"/>
      <dgm:spPr/>
    </dgm:pt>
    <dgm:pt modelId="{BFB5C086-05E1-4E5F-872B-52458C8E2B3D}" type="pres">
      <dgm:prSet presAssocID="{C4F5FB4E-4AC0-4DF8-92E9-8B1FCFFB2EA8}" presName="accentRepeatNode" presStyleLbl="solidFgAcc1" presStyleIdx="5" presStyleCnt="6"/>
      <dgm:spPr/>
    </dgm:pt>
  </dgm:ptLst>
  <dgm:cxnLst>
    <dgm:cxn modelId="{EB539A61-7F1B-4B55-8686-4A9588C93896}" srcId="{3CFE6007-BD23-40CC-98C5-11B9E170E53B}" destId="{62939A80-0613-4786-BB74-F94C84974181}" srcOrd="2" destOrd="0" parTransId="{EF088B16-012C-41A5-B101-C63507A08D55}" sibTransId="{90C7DAC5-6310-4FBB-B7B1-904A94E40C0D}"/>
    <dgm:cxn modelId="{15EB9303-6B03-4070-A090-0E89B923963E}" srcId="{3CFE6007-BD23-40CC-98C5-11B9E170E53B}" destId="{9BF26730-5BFF-4EA2-80F8-F255F0B71835}" srcOrd="3" destOrd="0" parTransId="{56A2F838-23D5-4A20-BBE1-5AA7D29859CD}" sibTransId="{B84A2DF0-4CB4-4603-8B5C-F6A5BBC96B09}"/>
    <dgm:cxn modelId="{60C2EA82-B9EA-4EAC-833B-80FD38FD8C32}" type="presOf" srcId="{3CFE6007-BD23-40CC-98C5-11B9E170E53B}" destId="{91BD08E5-64AE-45FC-B990-EF61EF3B1FD7}" srcOrd="0" destOrd="0" presId="urn:microsoft.com/office/officeart/2008/layout/VerticalCurvedList"/>
    <dgm:cxn modelId="{C37DB697-58AE-46C9-9928-6EB08703FC39}" srcId="{3CFE6007-BD23-40CC-98C5-11B9E170E53B}" destId="{59535407-DD8A-4DA9-9BBC-6A940B407EEF}" srcOrd="0" destOrd="0" parTransId="{80A55DD8-3C2E-4572-9F85-E5FCEAE94DD5}" sibTransId="{61082177-62D9-462F-A841-079C48131151}"/>
    <dgm:cxn modelId="{AEE31621-9D69-4E50-8245-1913B14CF0FF}" type="presOf" srcId="{8D697792-27E8-4AFA-AC43-FA5F30CAD06D}" destId="{0327D727-D800-4BCD-A95A-6076AAA73C45}" srcOrd="0" destOrd="0" presId="urn:microsoft.com/office/officeart/2008/layout/VerticalCurvedList"/>
    <dgm:cxn modelId="{15A714A7-3257-4D04-BFF0-129535106EB6}" srcId="{3CFE6007-BD23-40CC-98C5-11B9E170E53B}" destId="{8D697792-27E8-4AFA-AC43-FA5F30CAD06D}" srcOrd="4" destOrd="0" parTransId="{6441A772-A8D5-4D01-B34C-8A24678A7E15}" sibTransId="{FD565863-CB94-4B6A-A8DF-E2FBE4298ABE}"/>
    <dgm:cxn modelId="{FCA82CD6-2FAC-42B5-A3D1-E01DC88EA52B}" type="presOf" srcId="{C4F5FB4E-4AC0-4DF8-92E9-8B1FCFFB2EA8}" destId="{B6545EC6-B61B-4E71-B667-4B22F9E575F0}" srcOrd="0" destOrd="0" presId="urn:microsoft.com/office/officeart/2008/layout/VerticalCurvedList"/>
    <dgm:cxn modelId="{90B2A342-3DC3-41C7-BBC0-C172C13878A2}" type="presOf" srcId="{62939A80-0613-4786-BB74-F94C84974181}" destId="{90226A27-4DF1-425D-A226-40C5316720A1}" srcOrd="0" destOrd="0" presId="urn:microsoft.com/office/officeart/2008/layout/VerticalCurvedList"/>
    <dgm:cxn modelId="{AB9DE775-1A55-4FB2-8DFF-2FF9EB7A6527}" srcId="{3CFE6007-BD23-40CC-98C5-11B9E170E53B}" destId="{C4F5FB4E-4AC0-4DF8-92E9-8B1FCFFB2EA8}" srcOrd="5" destOrd="0" parTransId="{E95E02D6-A3BD-4C46-9022-063BC6299D71}" sibTransId="{EF81EF08-9126-4AF6-A12D-DBCEA47EA376}"/>
    <dgm:cxn modelId="{7C455139-0CDF-408E-805C-FD73568AD267}" type="presOf" srcId="{D6AC301B-8611-449A-9105-7E41D4F1B50F}" destId="{2590B391-2F30-44CB-ADDE-C233F71D549B}" srcOrd="0" destOrd="0" presId="urn:microsoft.com/office/officeart/2008/layout/VerticalCurvedList"/>
    <dgm:cxn modelId="{CE599755-C518-4EC3-9D1F-C4E38D9ECFB6}" type="presOf" srcId="{61082177-62D9-462F-A841-079C48131151}" destId="{FB2A258F-B778-48C4-BA82-D561177A1CFD}" srcOrd="0" destOrd="0" presId="urn:microsoft.com/office/officeart/2008/layout/VerticalCurvedList"/>
    <dgm:cxn modelId="{D9B3A96B-B6F5-470E-A909-95FE2B878E42}" type="presOf" srcId="{59535407-DD8A-4DA9-9BBC-6A940B407EEF}" destId="{B5CB0E9A-755C-4280-9452-DD11F59C1027}" srcOrd="0" destOrd="0" presId="urn:microsoft.com/office/officeart/2008/layout/VerticalCurvedList"/>
    <dgm:cxn modelId="{8E1FEAE5-3164-4A12-ACD1-16ACEAA88EF2}" srcId="{3CFE6007-BD23-40CC-98C5-11B9E170E53B}" destId="{D6AC301B-8611-449A-9105-7E41D4F1B50F}" srcOrd="1" destOrd="0" parTransId="{54AE241D-C80C-4418-BEC2-D08EB1A7297F}" sibTransId="{BD0F6ED4-577C-45AE-80F0-57576D93E14D}"/>
    <dgm:cxn modelId="{F18A7087-B758-4656-914B-C7E958647F53}" type="presOf" srcId="{9BF26730-5BFF-4EA2-80F8-F255F0B71835}" destId="{58F1462F-3240-45D0-9532-2FD4632BCEE5}" srcOrd="0" destOrd="0" presId="urn:microsoft.com/office/officeart/2008/layout/VerticalCurvedList"/>
    <dgm:cxn modelId="{613F3964-491B-42C0-BD14-434460B11102}" type="presParOf" srcId="{91BD08E5-64AE-45FC-B990-EF61EF3B1FD7}" destId="{DB944135-0790-4641-AC53-13898CD2383F}" srcOrd="0" destOrd="0" presId="urn:microsoft.com/office/officeart/2008/layout/VerticalCurvedList"/>
    <dgm:cxn modelId="{4BADE878-F35F-40F7-9F41-DD54EBF6DED1}" type="presParOf" srcId="{DB944135-0790-4641-AC53-13898CD2383F}" destId="{E1666D75-0E18-4280-B0CD-980E77599D0F}" srcOrd="0" destOrd="0" presId="urn:microsoft.com/office/officeart/2008/layout/VerticalCurvedList"/>
    <dgm:cxn modelId="{5E57FA9D-1698-427A-AC15-61ED3C3C925E}" type="presParOf" srcId="{E1666D75-0E18-4280-B0CD-980E77599D0F}" destId="{4A5F8C83-DC87-4E90-B8C1-11A252FEFE68}" srcOrd="0" destOrd="0" presId="urn:microsoft.com/office/officeart/2008/layout/VerticalCurvedList"/>
    <dgm:cxn modelId="{1C20E8F6-C22C-4185-B036-5DC321EE9809}" type="presParOf" srcId="{E1666D75-0E18-4280-B0CD-980E77599D0F}" destId="{FB2A258F-B778-48C4-BA82-D561177A1CFD}" srcOrd="1" destOrd="0" presId="urn:microsoft.com/office/officeart/2008/layout/VerticalCurvedList"/>
    <dgm:cxn modelId="{7158BFE5-251F-47CE-9BD0-111EEF7DA3C3}" type="presParOf" srcId="{E1666D75-0E18-4280-B0CD-980E77599D0F}" destId="{16A311EB-B480-441A-A16F-E483CA757CC9}" srcOrd="2" destOrd="0" presId="urn:microsoft.com/office/officeart/2008/layout/VerticalCurvedList"/>
    <dgm:cxn modelId="{F403E354-C8D7-4703-A703-7FCA74BECEE4}" type="presParOf" srcId="{E1666D75-0E18-4280-B0CD-980E77599D0F}" destId="{37EB98EB-1A5A-4FCE-AB4A-EE03311BF1D2}" srcOrd="3" destOrd="0" presId="urn:microsoft.com/office/officeart/2008/layout/VerticalCurvedList"/>
    <dgm:cxn modelId="{28D22CBF-1E48-4087-9F95-DC366EF3A981}" type="presParOf" srcId="{DB944135-0790-4641-AC53-13898CD2383F}" destId="{B5CB0E9A-755C-4280-9452-DD11F59C1027}" srcOrd="1" destOrd="0" presId="urn:microsoft.com/office/officeart/2008/layout/VerticalCurvedList"/>
    <dgm:cxn modelId="{9347FA53-4EE1-425F-BEC9-7C3FD37A0795}" type="presParOf" srcId="{DB944135-0790-4641-AC53-13898CD2383F}" destId="{214F6665-3665-45DB-94B9-D0B56327B3BB}" srcOrd="2" destOrd="0" presId="urn:microsoft.com/office/officeart/2008/layout/VerticalCurvedList"/>
    <dgm:cxn modelId="{0425E3AB-D8ED-42D4-8C1D-B5A09376C622}" type="presParOf" srcId="{214F6665-3665-45DB-94B9-D0B56327B3BB}" destId="{C253E413-4BB3-4675-AF20-0282FA4F3D28}" srcOrd="0" destOrd="0" presId="urn:microsoft.com/office/officeart/2008/layout/VerticalCurvedList"/>
    <dgm:cxn modelId="{E2ADD2E8-9D2F-42B1-833C-617EE8F76E94}" type="presParOf" srcId="{DB944135-0790-4641-AC53-13898CD2383F}" destId="{2590B391-2F30-44CB-ADDE-C233F71D549B}" srcOrd="3" destOrd="0" presId="urn:microsoft.com/office/officeart/2008/layout/VerticalCurvedList"/>
    <dgm:cxn modelId="{0AC474BE-B652-433F-9AEE-FED5A71D2B3D}" type="presParOf" srcId="{DB944135-0790-4641-AC53-13898CD2383F}" destId="{F5D1B1B3-2A2A-4C6C-9120-75B6E4718B11}" srcOrd="4" destOrd="0" presId="urn:microsoft.com/office/officeart/2008/layout/VerticalCurvedList"/>
    <dgm:cxn modelId="{C7D3001E-D5A8-476A-9F9B-5ED8E8991F01}" type="presParOf" srcId="{F5D1B1B3-2A2A-4C6C-9120-75B6E4718B11}" destId="{FBB2FDC3-12AA-4FAA-BBB7-B1048C2C6763}" srcOrd="0" destOrd="0" presId="urn:microsoft.com/office/officeart/2008/layout/VerticalCurvedList"/>
    <dgm:cxn modelId="{47CB10DA-3C84-4272-8114-E227FEA10CD2}" type="presParOf" srcId="{DB944135-0790-4641-AC53-13898CD2383F}" destId="{90226A27-4DF1-425D-A226-40C5316720A1}" srcOrd="5" destOrd="0" presId="urn:microsoft.com/office/officeart/2008/layout/VerticalCurvedList"/>
    <dgm:cxn modelId="{F995D17F-663B-4B1C-8EC7-5FD941EB0FBA}" type="presParOf" srcId="{DB944135-0790-4641-AC53-13898CD2383F}" destId="{430EE7DE-5958-4660-BDE8-EB6733ABA9A1}" srcOrd="6" destOrd="0" presId="urn:microsoft.com/office/officeart/2008/layout/VerticalCurvedList"/>
    <dgm:cxn modelId="{1FF1E241-125D-4C0C-8A42-CD160028E4DE}" type="presParOf" srcId="{430EE7DE-5958-4660-BDE8-EB6733ABA9A1}" destId="{1F97CFD8-260E-429D-BB3D-A5282418BD98}" srcOrd="0" destOrd="0" presId="urn:microsoft.com/office/officeart/2008/layout/VerticalCurvedList"/>
    <dgm:cxn modelId="{1B737B4F-8B3C-46D1-989F-73534614F673}" type="presParOf" srcId="{DB944135-0790-4641-AC53-13898CD2383F}" destId="{58F1462F-3240-45D0-9532-2FD4632BCEE5}" srcOrd="7" destOrd="0" presId="urn:microsoft.com/office/officeart/2008/layout/VerticalCurvedList"/>
    <dgm:cxn modelId="{1E534FBB-A865-4889-80D8-22A73E3F4315}" type="presParOf" srcId="{DB944135-0790-4641-AC53-13898CD2383F}" destId="{E08370A0-E882-4756-81D2-FB8BB4639D01}" srcOrd="8" destOrd="0" presId="urn:microsoft.com/office/officeart/2008/layout/VerticalCurvedList"/>
    <dgm:cxn modelId="{0146DC04-153D-4D90-B25D-6A76360345C8}" type="presParOf" srcId="{E08370A0-E882-4756-81D2-FB8BB4639D01}" destId="{B929815C-08DF-4EB6-9CB4-2C31B8965FCC}" srcOrd="0" destOrd="0" presId="urn:microsoft.com/office/officeart/2008/layout/VerticalCurvedList"/>
    <dgm:cxn modelId="{F8579550-FA90-4EA9-8626-7F0D9B175A34}" type="presParOf" srcId="{DB944135-0790-4641-AC53-13898CD2383F}" destId="{0327D727-D800-4BCD-A95A-6076AAA73C45}" srcOrd="9" destOrd="0" presId="urn:microsoft.com/office/officeart/2008/layout/VerticalCurvedList"/>
    <dgm:cxn modelId="{131A5E83-17D0-414E-8646-8D0ABEF42B42}" type="presParOf" srcId="{DB944135-0790-4641-AC53-13898CD2383F}" destId="{FB307A5B-F50C-4B70-95C0-9FF1693B4631}" srcOrd="10" destOrd="0" presId="urn:microsoft.com/office/officeart/2008/layout/VerticalCurvedList"/>
    <dgm:cxn modelId="{9684E018-F161-46DD-988C-D7DE05CD0BCD}" type="presParOf" srcId="{FB307A5B-F50C-4B70-95C0-9FF1693B4631}" destId="{577D6FFE-9C94-4F49-80C8-A05D7DEC84BD}" srcOrd="0" destOrd="0" presId="urn:microsoft.com/office/officeart/2008/layout/VerticalCurvedList"/>
    <dgm:cxn modelId="{4D6D666D-02CA-478C-89DC-8A20BCA86CD6}" type="presParOf" srcId="{DB944135-0790-4641-AC53-13898CD2383F}" destId="{B6545EC6-B61B-4E71-B667-4B22F9E575F0}" srcOrd="11" destOrd="0" presId="urn:microsoft.com/office/officeart/2008/layout/VerticalCurvedList"/>
    <dgm:cxn modelId="{13B80273-D3ED-47EB-97FD-52D76D476B83}" type="presParOf" srcId="{DB944135-0790-4641-AC53-13898CD2383F}" destId="{2F0A0669-5CC6-4FA9-9B8E-F175A836C720}" srcOrd="12" destOrd="0" presId="urn:microsoft.com/office/officeart/2008/layout/VerticalCurvedList"/>
    <dgm:cxn modelId="{02897F40-BABA-4048-A6AF-0B2D5102795C}" type="presParOf" srcId="{2F0A0669-5CC6-4FA9-9B8E-F175A836C720}" destId="{BFB5C086-05E1-4E5F-872B-52458C8E2B3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2800" b="1" i="0" dirty="0" smtClean="0">
              <a:solidFill>
                <a:srgbClr val="FFFF00"/>
              </a:solidFill>
              <a:cs typeface="B Titr" panose="00000700000000000000" pitchFamily="2" charset="-78"/>
            </a:rPr>
            <a:t>3- حفظ و صیانت از کرا مت نیروی انسانی</a:t>
          </a:r>
          <a:endParaRPr lang="en-US" sz="1800" dirty="0">
            <a:solidFill>
              <a:srgbClr val="FFFF00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1" custScaleY="62821" custLinFactNeighborX="5195" custLinFactNeighborY="29466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43F83C5-A793-4899-91ED-208E684D7863}" type="presOf" srcId="{3CFE6007-BD23-40CC-98C5-11B9E170E53B}" destId="{5B452C9F-7065-4917-A145-4C451BFEA0B1}" srcOrd="0" destOrd="0" presId="urn:microsoft.com/office/officeart/2005/8/layout/vList2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3B64E0DD-A903-4C22-B39B-D024BFC7B3EF}" type="presOf" srcId="{D6AC301B-8611-449A-9105-7E41D4F1B50F}" destId="{0FB9B668-125F-453D-99AC-F159A189FB19}" srcOrd="0" destOrd="0" presId="urn:microsoft.com/office/officeart/2005/8/layout/vList2"/>
    <dgm:cxn modelId="{F8E0AFF2-9C6D-4C4C-BFF3-6D2376924F1F}" type="presParOf" srcId="{5B452C9F-7065-4917-A145-4C451BFEA0B1}" destId="{0FB9B668-125F-453D-99AC-F159A189FB1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3200" b="1" i="0" dirty="0" smtClean="0">
              <a:solidFill>
                <a:srgbClr val="FFFF00"/>
              </a:solidFill>
              <a:cs typeface="B Titr" panose="00000700000000000000" pitchFamily="2" charset="-78"/>
            </a:rPr>
            <a:t>اخوت و برادری</a:t>
          </a:r>
          <a:endParaRPr lang="en-US" sz="2000" dirty="0">
            <a:solidFill>
              <a:srgbClr val="FFFF00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1" custScaleY="62821" custLinFactNeighborY="38552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FAF5A836-5108-4644-BD05-D8425F4664E0}" type="presOf" srcId="{D6AC301B-8611-449A-9105-7E41D4F1B50F}" destId="{0FB9B668-125F-453D-99AC-F159A189FB19}" srcOrd="0" destOrd="0" presId="urn:microsoft.com/office/officeart/2005/8/layout/vList2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36646F55-BFC8-49C1-9941-A0F708EC32DE}" type="presOf" srcId="{3CFE6007-BD23-40CC-98C5-11B9E170E53B}" destId="{5B452C9F-7065-4917-A145-4C451BFEA0B1}" srcOrd="0" destOrd="0" presId="urn:microsoft.com/office/officeart/2005/8/layout/vList2"/>
    <dgm:cxn modelId="{923DAD49-3429-4CD9-A261-0543AF620D2A}" type="presParOf" srcId="{5B452C9F-7065-4917-A145-4C451BFEA0B1}" destId="{0FB9B668-125F-453D-99AC-F159A189FB1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2600" dirty="0" smtClean="0">
              <a:cs typeface="B Titr" panose="00000700000000000000" pitchFamily="2" charset="-78"/>
            </a:rPr>
            <a:t>پرسش های درس: </a:t>
          </a:r>
          <a:endParaRPr lang="en-US" sz="26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1" custScaleY="76517" custLinFactNeighborY="1262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2020D0A5-F3D4-442E-B7B4-5E78F87D8A04}" type="presOf" srcId="{D6AC301B-8611-449A-9105-7E41D4F1B50F}" destId="{0FB9B668-125F-453D-99AC-F159A189FB19}" srcOrd="0" destOrd="0" presId="urn:microsoft.com/office/officeart/2005/8/layout/vList2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52CF6F64-A816-4B76-AFA2-BCCE43C408BE}" type="presOf" srcId="{3CFE6007-BD23-40CC-98C5-11B9E170E53B}" destId="{5B452C9F-7065-4917-A145-4C451BFEA0B1}" srcOrd="0" destOrd="0" presId="urn:microsoft.com/office/officeart/2005/8/layout/vList2"/>
    <dgm:cxn modelId="{460510BA-294E-4638-A1F9-CA3E12842929}" type="presParOf" srcId="{5B452C9F-7065-4917-A145-4C451BFEA0B1}" destId="{0FB9B668-125F-453D-99AC-F159A189FB1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3200" b="1" dirty="0" smtClean="0">
              <a:cs typeface="B Titr" panose="00000700000000000000" pitchFamily="2" charset="-78"/>
            </a:rPr>
            <a:t>اهداف آموزشی:</a:t>
          </a:r>
          <a:endParaRPr lang="en-US" sz="20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4C9FD319-F968-4491-9755-618906EB4116}">
      <dgm:prSet phldrT="[Text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b="1" i="0" dirty="0" smtClean="0">
              <a:solidFill>
                <a:srgbClr val="C00000"/>
              </a:solidFill>
              <a:cs typeface="B Zar" panose="00000400000000000000" pitchFamily="2" charset="-78"/>
            </a:rPr>
            <a:t>امید است دانش پژوهان محترم پس از فراگیری این درس:</a:t>
          </a:r>
          <a:endParaRPr lang="en-US" b="1" dirty="0">
            <a:solidFill>
              <a:srgbClr val="C00000"/>
            </a:solidFill>
            <a:cs typeface="B Zar" panose="00000400000000000000" pitchFamily="2" charset="-78"/>
          </a:endParaRPr>
        </a:p>
      </dgm:t>
    </dgm:pt>
    <dgm:pt modelId="{C920EE7E-14A7-4432-80C8-71935476F91A}" type="parTrans" cxnId="{A67F2476-21E3-427C-965A-1BE7B494BC91}">
      <dgm:prSet/>
      <dgm:spPr/>
      <dgm:t>
        <a:bodyPr/>
        <a:lstStyle/>
        <a:p>
          <a:endParaRPr lang="en-US"/>
        </a:p>
      </dgm:t>
    </dgm:pt>
    <dgm:pt modelId="{7160C2AC-87B3-4FE3-821D-3206A8BC16BA}" type="sibTrans" cxnId="{A67F2476-21E3-427C-965A-1BE7B494BC91}">
      <dgm:prSet/>
      <dgm:spPr/>
      <dgm:t>
        <a:bodyPr/>
        <a:lstStyle/>
        <a:p>
          <a:endParaRPr lang="en-US"/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2" custScaleX="65000" custScaleY="62821" custLinFactNeighborX="18750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7D98509-098A-49F1-A599-D7F64D05E35C}" type="pres">
      <dgm:prSet presAssocID="{BD0F6ED4-577C-45AE-80F0-57576D93E14D}" presName="spacer" presStyleCnt="0"/>
      <dgm:spPr/>
    </dgm:pt>
    <dgm:pt modelId="{C8FA20B3-4950-4269-A706-A34016BFFFF0}" type="pres">
      <dgm:prSet presAssocID="{4C9FD319-F968-4491-9755-618906EB4116}" presName="parentText" presStyleLbl="node1" presStyleIdx="1" presStyleCnt="2" custScaleY="62821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5D3DA20-D812-4EFD-B2E0-E43124E818FB}" type="presOf" srcId="{3CFE6007-BD23-40CC-98C5-11B9E170E53B}" destId="{5B452C9F-7065-4917-A145-4C451BFEA0B1}" srcOrd="0" destOrd="0" presId="urn:microsoft.com/office/officeart/2005/8/layout/vList2"/>
    <dgm:cxn modelId="{A67F2476-21E3-427C-965A-1BE7B494BC91}" srcId="{3CFE6007-BD23-40CC-98C5-11B9E170E53B}" destId="{4C9FD319-F968-4491-9755-618906EB4116}" srcOrd="1" destOrd="0" parTransId="{C920EE7E-14A7-4432-80C8-71935476F91A}" sibTransId="{7160C2AC-87B3-4FE3-821D-3206A8BC16BA}"/>
    <dgm:cxn modelId="{A090B141-C440-4BBB-9A34-BE8B2CBA76C2}" type="presOf" srcId="{D6AC301B-8611-449A-9105-7E41D4F1B50F}" destId="{0FB9B668-125F-453D-99AC-F159A189FB19}" srcOrd="0" destOrd="0" presId="urn:microsoft.com/office/officeart/2005/8/layout/vList2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6BA99CDA-4DFF-4EF0-BBD2-5A6BCC928B58}" type="presOf" srcId="{4C9FD319-F968-4491-9755-618906EB4116}" destId="{C8FA20B3-4950-4269-A706-A34016BFFFF0}" srcOrd="0" destOrd="0" presId="urn:microsoft.com/office/officeart/2005/8/layout/vList2"/>
    <dgm:cxn modelId="{5C0C2A6D-46D5-4293-9673-A74B4D7C5BF0}" type="presParOf" srcId="{5B452C9F-7065-4917-A145-4C451BFEA0B1}" destId="{0FB9B668-125F-453D-99AC-F159A189FB19}" srcOrd="0" destOrd="0" presId="urn:microsoft.com/office/officeart/2005/8/layout/vList2"/>
    <dgm:cxn modelId="{E27EC8FA-089D-4A5E-B49B-C6AE3D62F7F8}" type="presParOf" srcId="{5B452C9F-7065-4917-A145-4C451BFEA0B1}" destId="{77D98509-098A-49F1-A599-D7F64D05E35C}" srcOrd="1" destOrd="0" presId="urn:microsoft.com/office/officeart/2005/8/layout/vList2"/>
    <dgm:cxn modelId="{8548A86B-1E01-44C2-AB21-C9673C82D22D}" type="presParOf" srcId="{5B452C9F-7065-4917-A145-4C451BFEA0B1}" destId="{C8FA20B3-4950-4269-A706-A34016BFFFF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8/layout/VerticalCurvedList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9535407-DD8A-4DA9-9BBC-6A940B407EEF}">
      <dgm:prSet phldrT="[Text]" custT="1"/>
      <dgm:spPr/>
      <dgm:t>
        <a:bodyPr/>
        <a:lstStyle/>
        <a:p>
          <a:pPr algn="r" rtl="1">
            <a:lnSpc>
              <a:spcPct val="100000"/>
            </a:lnSpc>
          </a:pPr>
          <a:r>
            <a:rPr lang="fa-IR" sz="2400" kern="1200" dirty="0" smtClean="0">
              <a:solidFill>
                <a:srgbClr val="FFFF00"/>
              </a:solidFill>
              <a:cs typeface="B Titr" panose="00000700000000000000" pitchFamily="2" charset="-78"/>
            </a:rPr>
            <a:t>1- وجدان کار:</a:t>
          </a:r>
          <a:endParaRPr lang="en-US" sz="2400" kern="1200" dirty="0">
            <a:solidFill>
              <a:srgbClr val="FFFF00"/>
            </a:solidFill>
            <a:cs typeface="B Titr" panose="00000700000000000000" pitchFamily="2" charset="-78"/>
          </a:endParaRPr>
        </a:p>
      </dgm:t>
    </dgm:pt>
    <dgm:pt modelId="{80A55DD8-3C2E-4572-9F85-E5FCEAE94DD5}" type="parTrans" cxnId="{C37DB697-58AE-46C9-9928-6EB08703FC39}">
      <dgm:prSet/>
      <dgm:spPr/>
      <dgm:t>
        <a:bodyPr/>
        <a:lstStyle/>
        <a:p>
          <a:pPr>
            <a:lnSpc>
              <a:spcPct val="100000"/>
            </a:lnSpc>
          </a:pPr>
          <a:endParaRPr lang="en-US">
            <a:cs typeface="B Titr" panose="00000700000000000000" pitchFamily="2" charset="-78"/>
          </a:endParaRPr>
        </a:p>
      </dgm:t>
    </dgm:pt>
    <dgm:pt modelId="{61082177-62D9-462F-A841-079C48131151}" type="sibTrans" cxnId="{C37DB697-58AE-46C9-9928-6EB08703FC39}">
      <dgm:prSet custT="1"/>
      <dgm:spPr/>
      <dgm:t>
        <a:bodyPr/>
        <a:lstStyle/>
        <a:p>
          <a:pPr algn="ctr" rtl="1">
            <a:lnSpc>
              <a:spcPct val="100000"/>
            </a:lnSpc>
          </a:pPr>
          <a:endParaRPr lang="en-US" sz="2000" b="1">
            <a:cs typeface="B Titr" panose="00000700000000000000" pitchFamily="2" charset="-78"/>
          </a:endParaRPr>
        </a:p>
      </dgm:t>
    </dgm:pt>
    <dgm:pt modelId="{D6AC301B-8611-449A-9105-7E41D4F1B50F}">
      <dgm:prSet phldrT="[Text]" custT="1"/>
      <dgm:spPr/>
      <dgm:t>
        <a:bodyPr/>
        <a:lstStyle/>
        <a:p>
          <a:pPr algn="r" rtl="1">
            <a:lnSpc>
              <a:spcPct val="100000"/>
            </a:lnSpc>
          </a:pPr>
          <a:r>
            <a:rPr lang="fa-IR" sz="20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الف)  نمودهای عملی</a:t>
          </a:r>
        </a:p>
        <a:p>
          <a:pPr algn="r" rtl="1">
            <a:lnSpc>
              <a:spcPct val="100000"/>
            </a:lnSpc>
          </a:pPr>
          <a:r>
            <a:rPr lang="fa-IR" sz="20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- </a:t>
          </a:r>
          <a:r>
            <a:rPr lang="fa-IR" sz="2000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مراعات کامل ساعت کاری و پرهیز از کم کاری</a:t>
          </a:r>
        </a:p>
        <a:p>
          <a:pPr algn="r" rtl="1">
            <a:lnSpc>
              <a:spcPct val="100000"/>
            </a:lnSpc>
          </a:pPr>
          <a:r>
            <a:rPr lang="fa-IR" sz="2000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- دقت و سرعت عمل در انجام دادن وظایف محوله و پرهیز از مسامحه و وقتگذرانی</a:t>
          </a:r>
        </a:p>
        <a:p>
          <a:pPr algn="r" rtl="1">
            <a:lnSpc>
              <a:spcPct val="100000"/>
            </a:lnSpc>
          </a:pPr>
          <a:r>
            <a:rPr lang="fa-IR" sz="2000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- رعایت دقیق سلسلهمراتب باتوجهبه جایگاه تشکیلاتی سپاه که به طور مستقیم زیر نظر مقام ارجمند ولایتفقیه انجام وظیفه می کند</a:t>
          </a:r>
        </a:p>
        <a:p>
          <a:pPr algn="r" rtl="1">
            <a:lnSpc>
              <a:spcPct val="100000"/>
            </a:lnSpc>
          </a:pPr>
          <a:r>
            <a:rPr lang="fa-IR" sz="2000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- و....(مراجعه به متن کتاب) </a:t>
          </a: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pPr>
            <a:lnSpc>
              <a:spcPct val="100000"/>
            </a:lnSpc>
          </a:pPr>
          <a:endParaRPr lang="en-US">
            <a:cs typeface="B Titr" panose="00000700000000000000" pitchFamily="2" charset="-78"/>
          </a:endParaRPr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>
            <a:lnSpc>
              <a:spcPct val="100000"/>
            </a:lnSpc>
          </a:pPr>
          <a:endParaRPr lang="en-US" sz="2000" b="1">
            <a:cs typeface="B Titr" panose="00000700000000000000" pitchFamily="2" charset="-78"/>
          </a:endParaRPr>
        </a:p>
      </dgm:t>
    </dgm:pt>
    <dgm:pt modelId="{91BD08E5-64AE-45FC-B990-EF61EF3B1FD7}" type="pres">
      <dgm:prSet presAssocID="{3CFE6007-BD23-40CC-98C5-11B9E170E53B}" presName="Name0" presStyleCnt="0">
        <dgm:presLayoutVars>
          <dgm:chMax val="7"/>
          <dgm:chPref val="7"/>
          <dgm:dir val="rev"/>
        </dgm:presLayoutVars>
      </dgm:prSet>
      <dgm:spPr/>
      <dgm:t>
        <a:bodyPr/>
        <a:lstStyle/>
        <a:p>
          <a:pPr rtl="1"/>
          <a:endParaRPr lang="fa-IR"/>
        </a:p>
      </dgm:t>
    </dgm:pt>
    <dgm:pt modelId="{DB944135-0790-4641-AC53-13898CD2383F}" type="pres">
      <dgm:prSet presAssocID="{3CFE6007-BD23-40CC-98C5-11B9E170E53B}" presName="Name1" presStyleCnt="0"/>
      <dgm:spPr/>
      <dgm:t>
        <a:bodyPr/>
        <a:lstStyle/>
        <a:p>
          <a:pPr rtl="1"/>
          <a:endParaRPr lang="fa-IR"/>
        </a:p>
      </dgm:t>
    </dgm:pt>
    <dgm:pt modelId="{E1666D75-0E18-4280-B0CD-980E77599D0F}" type="pres">
      <dgm:prSet presAssocID="{3CFE6007-BD23-40CC-98C5-11B9E170E53B}" presName="cycle" presStyleCnt="0"/>
      <dgm:spPr/>
      <dgm:t>
        <a:bodyPr/>
        <a:lstStyle/>
        <a:p>
          <a:pPr rtl="1"/>
          <a:endParaRPr lang="fa-IR"/>
        </a:p>
      </dgm:t>
    </dgm:pt>
    <dgm:pt modelId="{4A5F8C83-DC87-4E90-B8C1-11A252FEFE68}" type="pres">
      <dgm:prSet presAssocID="{3CFE6007-BD23-40CC-98C5-11B9E170E53B}" presName="srcNode" presStyleLbl="node1" presStyleIdx="0" presStyleCnt="2"/>
      <dgm:spPr/>
      <dgm:t>
        <a:bodyPr/>
        <a:lstStyle/>
        <a:p>
          <a:pPr rtl="1"/>
          <a:endParaRPr lang="fa-IR"/>
        </a:p>
      </dgm:t>
    </dgm:pt>
    <dgm:pt modelId="{FB2A258F-B778-48C4-BA82-D561177A1CFD}" type="pres">
      <dgm:prSet presAssocID="{3CFE6007-BD23-40CC-98C5-11B9E170E53B}" presName="conn" presStyleLbl="parChTrans1D2" presStyleIdx="0" presStyleCnt="1"/>
      <dgm:spPr/>
      <dgm:t>
        <a:bodyPr/>
        <a:lstStyle/>
        <a:p>
          <a:pPr rtl="1"/>
          <a:endParaRPr lang="fa-IR"/>
        </a:p>
      </dgm:t>
    </dgm:pt>
    <dgm:pt modelId="{16A311EB-B480-441A-A16F-E483CA757CC9}" type="pres">
      <dgm:prSet presAssocID="{3CFE6007-BD23-40CC-98C5-11B9E170E53B}" presName="extraNode" presStyleLbl="node1" presStyleIdx="0" presStyleCnt="2"/>
      <dgm:spPr/>
      <dgm:t>
        <a:bodyPr/>
        <a:lstStyle/>
        <a:p>
          <a:pPr rtl="1"/>
          <a:endParaRPr lang="fa-IR"/>
        </a:p>
      </dgm:t>
    </dgm:pt>
    <dgm:pt modelId="{37EB98EB-1A5A-4FCE-AB4A-EE03311BF1D2}" type="pres">
      <dgm:prSet presAssocID="{3CFE6007-BD23-40CC-98C5-11B9E170E53B}" presName="dstNode" presStyleLbl="node1" presStyleIdx="0" presStyleCnt="2"/>
      <dgm:spPr/>
      <dgm:t>
        <a:bodyPr/>
        <a:lstStyle/>
        <a:p>
          <a:pPr rtl="1"/>
          <a:endParaRPr lang="fa-IR"/>
        </a:p>
      </dgm:t>
    </dgm:pt>
    <dgm:pt modelId="{B5CB0E9A-755C-4280-9452-DD11F59C1027}" type="pres">
      <dgm:prSet presAssocID="{59535407-DD8A-4DA9-9BBC-6A940B407EEF}" presName="text_1" presStyleLbl="node1" presStyleIdx="0" presStyleCnt="2" custScaleX="106135" custScaleY="60212" custLinFactNeighborY="-30718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14F6665-3665-45DB-94B9-D0B56327B3BB}" type="pres">
      <dgm:prSet presAssocID="{59535407-DD8A-4DA9-9BBC-6A940B407EEF}" presName="accent_1" presStyleCnt="0"/>
      <dgm:spPr/>
      <dgm:t>
        <a:bodyPr/>
        <a:lstStyle/>
        <a:p>
          <a:pPr rtl="1"/>
          <a:endParaRPr lang="fa-IR"/>
        </a:p>
      </dgm:t>
    </dgm:pt>
    <dgm:pt modelId="{C253E413-4BB3-4675-AF20-0282FA4F3D28}" type="pres">
      <dgm:prSet presAssocID="{59535407-DD8A-4DA9-9BBC-6A940B407EEF}" presName="accentRepeatNode" presStyleLbl="solidFgAcc1" presStyleIdx="0" presStyleCnt="2" custScaleX="57135" custScaleY="57135" custLinFactNeighborX="12177" custLinFactNeighborY="-27014"/>
      <dgm:spPr/>
      <dgm:t>
        <a:bodyPr/>
        <a:lstStyle/>
        <a:p>
          <a:pPr rtl="1"/>
          <a:endParaRPr lang="fa-IR"/>
        </a:p>
      </dgm:t>
    </dgm:pt>
    <dgm:pt modelId="{2590B391-2F30-44CB-ADDE-C233F71D549B}" type="pres">
      <dgm:prSet presAssocID="{D6AC301B-8611-449A-9105-7E41D4F1B50F}" presName="text_2" presStyleLbl="node1" presStyleIdx="1" presStyleCnt="2" custScaleX="106398" custScaleY="292583" custLinFactNeighborX="-330" custLinFactNeighborY="598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5D1B1B3-2A2A-4C6C-9120-75B6E4718B11}" type="pres">
      <dgm:prSet presAssocID="{D6AC301B-8611-449A-9105-7E41D4F1B50F}" presName="accent_2" presStyleCnt="0"/>
      <dgm:spPr/>
      <dgm:t>
        <a:bodyPr/>
        <a:lstStyle/>
        <a:p>
          <a:pPr rtl="1"/>
          <a:endParaRPr lang="fa-IR"/>
        </a:p>
      </dgm:t>
    </dgm:pt>
    <dgm:pt modelId="{FBB2FDC3-12AA-4FAA-BBB7-B1048C2C6763}" type="pres">
      <dgm:prSet presAssocID="{D6AC301B-8611-449A-9105-7E41D4F1B50F}" presName="accentRepeatNode" presStyleLbl="solidFgAcc1" presStyleIdx="1" presStyleCnt="2" custScaleX="57135" custScaleY="57135" custLinFactNeighborX="15660" custLinFactNeighborY="-2762"/>
      <dgm:spPr/>
      <dgm:t>
        <a:bodyPr/>
        <a:lstStyle/>
        <a:p>
          <a:pPr rtl="1"/>
          <a:endParaRPr lang="fa-IR"/>
        </a:p>
      </dgm:t>
    </dgm:pt>
  </dgm:ptLst>
  <dgm:cxnLst>
    <dgm:cxn modelId="{C37DB697-58AE-46C9-9928-6EB08703FC39}" srcId="{3CFE6007-BD23-40CC-98C5-11B9E170E53B}" destId="{59535407-DD8A-4DA9-9BBC-6A940B407EEF}" srcOrd="0" destOrd="0" parTransId="{80A55DD8-3C2E-4572-9F85-E5FCEAE94DD5}" sibTransId="{61082177-62D9-462F-A841-079C48131151}"/>
    <dgm:cxn modelId="{8E1FEAE5-3164-4A12-ACD1-16ACEAA88EF2}" srcId="{3CFE6007-BD23-40CC-98C5-11B9E170E53B}" destId="{D6AC301B-8611-449A-9105-7E41D4F1B50F}" srcOrd="1" destOrd="0" parTransId="{54AE241D-C80C-4418-BEC2-D08EB1A7297F}" sibTransId="{BD0F6ED4-577C-45AE-80F0-57576D93E14D}"/>
    <dgm:cxn modelId="{2642EFD8-CC5B-4BB3-A64C-75F6875D3500}" type="presOf" srcId="{3CFE6007-BD23-40CC-98C5-11B9E170E53B}" destId="{91BD08E5-64AE-45FC-B990-EF61EF3B1FD7}" srcOrd="0" destOrd="0" presId="urn:microsoft.com/office/officeart/2008/layout/VerticalCurvedList"/>
    <dgm:cxn modelId="{5835044E-858E-4F67-A425-B9E69AF07045}" type="presOf" srcId="{D6AC301B-8611-449A-9105-7E41D4F1B50F}" destId="{2590B391-2F30-44CB-ADDE-C233F71D549B}" srcOrd="0" destOrd="0" presId="urn:microsoft.com/office/officeart/2008/layout/VerticalCurvedList"/>
    <dgm:cxn modelId="{37E38E28-D9A9-4E06-8451-16BD4E298A04}" type="presOf" srcId="{61082177-62D9-462F-A841-079C48131151}" destId="{FB2A258F-B778-48C4-BA82-D561177A1CFD}" srcOrd="0" destOrd="0" presId="urn:microsoft.com/office/officeart/2008/layout/VerticalCurvedList"/>
    <dgm:cxn modelId="{4272939B-C3E3-4192-9F23-F82A152322C0}" type="presOf" srcId="{59535407-DD8A-4DA9-9BBC-6A940B407EEF}" destId="{B5CB0E9A-755C-4280-9452-DD11F59C1027}" srcOrd="0" destOrd="0" presId="urn:microsoft.com/office/officeart/2008/layout/VerticalCurvedList"/>
    <dgm:cxn modelId="{61FE7151-E94E-4272-8A01-D701B529E6E3}" type="presParOf" srcId="{91BD08E5-64AE-45FC-B990-EF61EF3B1FD7}" destId="{DB944135-0790-4641-AC53-13898CD2383F}" srcOrd="0" destOrd="0" presId="urn:microsoft.com/office/officeart/2008/layout/VerticalCurvedList"/>
    <dgm:cxn modelId="{CA0CF1C5-7C4E-416E-9CE4-937ED286449B}" type="presParOf" srcId="{DB944135-0790-4641-AC53-13898CD2383F}" destId="{E1666D75-0E18-4280-B0CD-980E77599D0F}" srcOrd="0" destOrd="0" presId="urn:microsoft.com/office/officeart/2008/layout/VerticalCurvedList"/>
    <dgm:cxn modelId="{6978E665-18D0-4A3B-81DB-78AE6E6E7182}" type="presParOf" srcId="{E1666D75-0E18-4280-B0CD-980E77599D0F}" destId="{4A5F8C83-DC87-4E90-B8C1-11A252FEFE68}" srcOrd="0" destOrd="0" presId="urn:microsoft.com/office/officeart/2008/layout/VerticalCurvedList"/>
    <dgm:cxn modelId="{228EC030-A4D4-4043-8BC7-1FCA6A12E409}" type="presParOf" srcId="{E1666D75-0E18-4280-B0CD-980E77599D0F}" destId="{FB2A258F-B778-48C4-BA82-D561177A1CFD}" srcOrd="1" destOrd="0" presId="urn:microsoft.com/office/officeart/2008/layout/VerticalCurvedList"/>
    <dgm:cxn modelId="{51301297-290B-48DD-AC52-D77F443DFD41}" type="presParOf" srcId="{E1666D75-0E18-4280-B0CD-980E77599D0F}" destId="{16A311EB-B480-441A-A16F-E483CA757CC9}" srcOrd="2" destOrd="0" presId="urn:microsoft.com/office/officeart/2008/layout/VerticalCurvedList"/>
    <dgm:cxn modelId="{88CC22DA-EA63-4F9A-84CF-C77E132A1672}" type="presParOf" srcId="{E1666D75-0E18-4280-B0CD-980E77599D0F}" destId="{37EB98EB-1A5A-4FCE-AB4A-EE03311BF1D2}" srcOrd="3" destOrd="0" presId="urn:microsoft.com/office/officeart/2008/layout/VerticalCurvedList"/>
    <dgm:cxn modelId="{896900DB-C17F-4130-83AA-DAF550A6D3E9}" type="presParOf" srcId="{DB944135-0790-4641-AC53-13898CD2383F}" destId="{B5CB0E9A-755C-4280-9452-DD11F59C1027}" srcOrd="1" destOrd="0" presId="urn:microsoft.com/office/officeart/2008/layout/VerticalCurvedList"/>
    <dgm:cxn modelId="{B1942013-C0EF-44C3-9172-FFDDDAFB09AA}" type="presParOf" srcId="{DB944135-0790-4641-AC53-13898CD2383F}" destId="{214F6665-3665-45DB-94B9-D0B56327B3BB}" srcOrd="2" destOrd="0" presId="urn:microsoft.com/office/officeart/2008/layout/VerticalCurvedList"/>
    <dgm:cxn modelId="{23A9444C-283D-45C0-88B2-549ABE83A37F}" type="presParOf" srcId="{214F6665-3665-45DB-94B9-D0B56327B3BB}" destId="{C253E413-4BB3-4675-AF20-0282FA4F3D28}" srcOrd="0" destOrd="0" presId="urn:microsoft.com/office/officeart/2008/layout/VerticalCurvedList"/>
    <dgm:cxn modelId="{C8E33E8F-01AA-4C01-8FFF-A81260E486A9}" type="presParOf" srcId="{DB944135-0790-4641-AC53-13898CD2383F}" destId="{2590B391-2F30-44CB-ADDE-C233F71D549B}" srcOrd="3" destOrd="0" presId="urn:microsoft.com/office/officeart/2008/layout/VerticalCurvedList"/>
    <dgm:cxn modelId="{AA24D288-6F39-482D-B4F5-4B43FBD737FD}" type="presParOf" srcId="{DB944135-0790-4641-AC53-13898CD2383F}" destId="{F5D1B1B3-2A2A-4C6C-9120-75B6E4718B11}" srcOrd="4" destOrd="0" presId="urn:microsoft.com/office/officeart/2008/layout/VerticalCurvedList"/>
    <dgm:cxn modelId="{FDD2939E-2217-43FF-A1FF-B27CD6DA9BEB}" type="presParOf" srcId="{F5D1B1B3-2A2A-4C6C-9120-75B6E4718B11}" destId="{FBB2FDC3-12AA-4FAA-BBB7-B1048C2C676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8/layout/VerticalCurvedList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9535407-DD8A-4DA9-9BBC-6A940B407EEF}">
      <dgm:prSet phldrT="[Text]" custT="1"/>
      <dgm:spPr>
        <a:solidFill>
          <a:srgbClr val="C00000"/>
        </a:solidFill>
      </dgm:spPr>
      <dgm:t>
        <a:bodyPr/>
        <a:lstStyle/>
        <a:p>
          <a:pPr algn="r" rtl="1"/>
          <a:r>
            <a:rPr lang="fa-IR" sz="2000" kern="1200" dirty="0" smtClean="0">
              <a:solidFill>
                <a:schemeClr val="bg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 2-اهتمام به بیت المال</a:t>
          </a:r>
          <a:endParaRPr lang="en-US" sz="2000" kern="1200" dirty="0">
            <a:solidFill>
              <a:schemeClr val="bg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gm:t>
    </dgm:pt>
    <dgm:pt modelId="{80A55DD8-3C2E-4572-9F85-E5FCEAE94DD5}" type="parTrans" cxnId="{C37DB697-58AE-46C9-9928-6EB08703FC39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61082177-62D9-462F-A841-079C48131151}" type="sibTrans" cxnId="{C37DB697-58AE-46C9-9928-6EB08703FC39}">
      <dgm:prSet custT="1"/>
      <dgm:spPr/>
      <dgm:t>
        <a:bodyPr/>
        <a:lstStyle/>
        <a:p>
          <a:pPr algn="ctr" rtl="1"/>
          <a:endParaRPr lang="en-US" sz="2000" b="1">
            <a:solidFill>
              <a:schemeClr val="tx1"/>
            </a:solidFill>
            <a:cs typeface="B Zar" pitchFamily="2" charset="-78"/>
          </a:endParaRPr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20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 </a:t>
          </a:r>
          <a:r>
            <a:rPr lang="fa-IR" sz="2000" kern="1200" dirty="0" smtClean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3- صرفه جویی و اسراف و تبذیر</a:t>
          </a:r>
          <a:endParaRPr lang="en-US" sz="2000" kern="1200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solidFill>
              <a:schemeClr val="tx1"/>
            </a:solidFill>
            <a:cs typeface="B Zar" pitchFamily="2" charset="-78"/>
          </a:endParaRPr>
        </a:p>
      </dgm:t>
    </dgm:pt>
    <dgm:pt modelId="{62939A80-0613-4786-BB74-F94C84974181}">
      <dgm:prSet custT="1"/>
      <dgm:spPr/>
      <dgm:t>
        <a:bodyPr/>
        <a:lstStyle/>
        <a:p>
          <a:pPr rtl="1"/>
          <a:r>
            <a:rPr lang="fa-IR" sz="20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 </a:t>
          </a:r>
          <a:r>
            <a:rPr lang="fa-IR" sz="2000" kern="1200" dirty="0" smtClean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4- ساعات کار و وقت اداری</a:t>
          </a:r>
          <a:endParaRPr lang="en-US" sz="2000" kern="1200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gm:t>
    </dgm:pt>
    <dgm:pt modelId="{90C7DAC5-6310-4FBB-B7B1-904A94E40C0D}" type="sibTrans" cxnId="{EB539A61-7F1B-4B55-8686-4A9588C93896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EF088B16-012C-41A5-B101-C63507A08D55}" type="parTrans" cxnId="{EB539A61-7F1B-4B55-8686-4A9588C93896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9BF26730-5BFF-4EA2-80F8-F255F0B71835}">
      <dgm:prSet custT="1"/>
      <dgm:spPr>
        <a:solidFill>
          <a:schemeClr val="accent6">
            <a:lumMod val="50000"/>
          </a:schemeClr>
        </a:solidFill>
      </dgm:spPr>
      <dgm:t>
        <a:bodyPr/>
        <a:lstStyle/>
        <a:p>
          <a:pPr rtl="1"/>
          <a:r>
            <a:rPr lang="fa-IR" sz="2000" b="1" kern="1200" dirty="0" smtClean="0">
              <a:solidFill>
                <a:schemeClr val="bg1"/>
              </a:solidFill>
              <a:cs typeface="B Zar" panose="00000400000000000000" pitchFamily="2" charset="-78"/>
            </a:rPr>
            <a:t>  </a:t>
          </a:r>
          <a:r>
            <a:rPr lang="fa-IR" sz="2000" kern="1200" dirty="0" smtClean="0">
              <a:solidFill>
                <a:schemeClr val="bg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5- غصب و سرقت امکانات بیت المال</a:t>
          </a:r>
          <a:endParaRPr lang="en-US" sz="2000" kern="1200" dirty="0">
            <a:solidFill>
              <a:schemeClr val="bg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gm:t>
    </dgm:pt>
    <dgm:pt modelId="{56A2F838-23D5-4A20-BBE1-5AA7D29859CD}" type="parTrans" cxnId="{15EB9303-6B03-4070-A090-0E89B923963E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B84A2DF0-4CB4-4603-8B5C-F6A5BBC96B09}" type="sibTrans" cxnId="{15EB9303-6B03-4070-A090-0E89B923963E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91A77CE3-FE11-41BD-AA7F-B79412FB56CC}">
      <dgm:prSet custT="1"/>
      <dgm:spPr>
        <a:solidFill>
          <a:schemeClr val="tx2">
            <a:lumMod val="50000"/>
          </a:schemeClr>
        </a:solidFill>
      </dgm:spPr>
      <dgm:t>
        <a:bodyPr/>
        <a:lstStyle/>
        <a:p>
          <a:pPr rtl="1"/>
          <a:r>
            <a:rPr lang="fa-IR" sz="2000" b="1" kern="1200" dirty="0" smtClean="0">
              <a:solidFill>
                <a:schemeClr val="bg1"/>
              </a:solidFill>
              <a:cs typeface="B Zar" panose="00000400000000000000" pitchFamily="2" charset="-78"/>
            </a:rPr>
            <a:t>  </a:t>
          </a:r>
          <a:r>
            <a:rPr lang="fa-IR" sz="2000" kern="1200" dirty="0" smtClean="0">
              <a:solidFill>
                <a:schemeClr val="bg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6- دریافت مزایا</a:t>
          </a:r>
          <a:endParaRPr lang="en-US" sz="2000" kern="1200" dirty="0">
            <a:solidFill>
              <a:schemeClr val="bg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gm:t>
    </dgm:pt>
    <dgm:pt modelId="{EEC7E23F-28F3-4A87-B7EA-9F513D1949DF}" type="parTrans" cxnId="{008E8C63-EDC7-4FEA-842C-B23F5EFF722A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625CA8F6-38A7-4F41-98A7-3A8967A7A8BE}" type="sibTrans" cxnId="{008E8C63-EDC7-4FEA-842C-B23F5EFF722A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1EF7DC9E-9872-4DAF-9908-92E601FFDB82}">
      <dgm:prSet custT="1"/>
      <dgm:spPr>
        <a:solidFill>
          <a:schemeClr val="accent2">
            <a:lumMod val="50000"/>
          </a:schemeClr>
        </a:solidFill>
      </dgm:spPr>
      <dgm:t>
        <a:bodyPr/>
        <a:lstStyle/>
        <a:p>
          <a:pPr rtl="1"/>
          <a:r>
            <a:rPr lang="fa-IR" sz="2000" kern="1200" dirty="0" smtClean="0">
              <a:solidFill>
                <a:schemeClr val="bg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7-</a:t>
          </a:r>
          <a:r>
            <a:rPr lang="fa-IR" sz="2000" b="1" kern="1200" dirty="0" smtClean="0">
              <a:solidFill>
                <a:schemeClr val="bg1"/>
              </a:solidFill>
              <a:cs typeface="B Zar" panose="00000400000000000000" pitchFamily="2" charset="-78"/>
            </a:rPr>
            <a:t> </a:t>
          </a:r>
          <a:r>
            <a:rPr lang="fa-IR" sz="2000" kern="1200" dirty="0" smtClean="0">
              <a:solidFill>
                <a:schemeClr val="bg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کم کاری کارمند دولت</a:t>
          </a:r>
          <a:endParaRPr lang="en-US" sz="2000" kern="1200" dirty="0">
            <a:solidFill>
              <a:schemeClr val="bg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gm:t>
    </dgm:pt>
    <dgm:pt modelId="{E4A8C91A-079C-4987-B0D4-A2445EF730DB}" type="parTrans" cxnId="{A47DD4C1-18D3-4D90-9219-8B08F8D397BD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D3CF5C79-C183-41EA-9814-C4B546ADCBC0}" type="sibTrans" cxnId="{A47DD4C1-18D3-4D90-9219-8B08F8D397BD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91BD08E5-64AE-45FC-B990-EF61EF3B1FD7}" type="pres">
      <dgm:prSet presAssocID="{3CFE6007-BD23-40CC-98C5-11B9E170E53B}" presName="Name0" presStyleCnt="0">
        <dgm:presLayoutVars>
          <dgm:chMax val="7"/>
          <dgm:chPref val="7"/>
          <dgm:dir val="rev"/>
        </dgm:presLayoutVars>
      </dgm:prSet>
      <dgm:spPr/>
      <dgm:t>
        <a:bodyPr/>
        <a:lstStyle/>
        <a:p>
          <a:pPr rtl="1"/>
          <a:endParaRPr lang="fa-IR"/>
        </a:p>
      </dgm:t>
    </dgm:pt>
    <dgm:pt modelId="{DB944135-0790-4641-AC53-13898CD2383F}" type="pres">
      <dgm:prSet presAssocID="{3CFE6007-BD23-40CC-98C5-11B9E170E53B}" presName="Name1" presStyleCnt="0"/>
      <dgm:spPr/>
      <dgm:t>
        <a:bodyPr/>
        <a:lstStyle/>
        <a:p>
          <a:pPr rtl="1"/>
          <a:endParaRPr lang="fa-IR"/>
        </a:p>
      </dgm:t>
    </dgm:pt>
    <dgm:pt modelId="{E1666D75-0E18-4280-B0CD-980E77599D0F}" type="pres">
      <dgm:prSet presAssocID="{3CFE6007-BD23-40CC-98C5-11B9E170E53B}" presName="cycle" presStyleCnt="0"/>
      <dgm:spPr/>
      <dgm:t>
        <a:bodyPr/>
        <a:lstStyle/>
        <a:p>
          <a:pPr rtl="1"/>
          <a:endParaRPr lang="fa-IR"/>
        </a:p>
      </dgm:t>
    </dgm:pt>
    <dgm:pt modelId="{4A5F8C83-DC87-4E90-B8C1-11A252FEFE68}" type="pres">
      <dgm:prSet presAssocID="{3CFE6007-BD23-40CC-98C5-11B9E170E53B}" presName="srcNode" presStyleLbl="node1" presStyleIdx="0" presStyleCnt="6"/>
      <dgm:spPr/>
      <dgm:t>
        <a:bodyPr/>
        <a:lstStyle/>
        <a:p>
          <a:pPr rtl="1"/>
          <a:endParaRPr lang="fa-IR"/>
        </a:p>
      </dgm:t>
    </dgm:pt>
    <dgm:pt modelId="{FB2A258F-B778-48C4-BA82-D561177A1CFD}" type="pres">
      <dgm:prSet presAssocID="{3CFE6007-BD23-40CC-98C5-11B9E170E53B}" presName="conn" presStyleLbl="parChTrans1D2" presStyleIdx="0" presStyleCnt="1"/>
      <dgm:spPr/>
      <dgm:t>
        <a:bodyPr/>
        <a:lstStyle/>
        <a:p>
          <a:pPr rtl="1"/>
          <a:endParaRPr lang="fa-IR"/>
        </a:p>
      </dgm:t>
    </dgm:pt>
    <dgm:pt modelId="{16A311EB-B480-441A-A16F-E483CA757CC9}" type="pres">
      <dgm:prSet presAssocID="{3CFE6007-BD23-40CC-98C5-11B9E170E53B}" presName="extraNode" presStyleLbl="node1" presStyleIdx="0" presStyleCnt="6"/>
      <dgm:spPr/>
      <dgm:t>
        <a:bodyPr/>
        <a:lstStyle/>
        <a:p>
          <a:pPr rtl="1"/>
          <a:endParaRPr lang="fa-IR"/>
        </a:p>
      </dgm:t>
    </dgm:pt>
    <dgm:pt modelId="{37EB98EB-1A5A-4FCE-AB4A-EE03311BF1D2}" type="pres">
      <dgm:prSet presAssocID="{3CFE6007-BD23-40CC-98C5-11B9E170E53B}" presName="dstNode" presStyleLbl="node1" presStyleIdx="0" presStyleCnt="6"/>
      <dgm:spPr/>
      <dgm:t>
        <a:bodyPr/>
        <a:lstStyle/>
        <a:p>
          <a:pPr rtl="1"/>
          <a:endParaRPr lang="fa-IR"/>
        </a:p>
      </dgm:t>
    </dgm:pt>
    <dgm:pt modelId="{B5CB0E9A-755C-4280-9452-DD11F59C1027}" type="pres">
      <dgm:prSet presAssocID="{59535407-DD8A-4DA9-9BBC-6A940B407EEF}" presName="text_1" presStyleLbl="node1" presStyleIdx="0" presStyleCnt="6" custLinFactNeighborY="-454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14F6665-3665-45DB-94B9-D0B56327B3BB}" type="pres">
      <dgm:prSet presAssocID="{59535407-DD8A-4DA9-9BBC-6A940B407EEF}" presName="accent_1" presStyleCnt="0"/>
      <dgm:spPr/>
      <dgm:t>
        <a:bodyPr/>
        <a:lstStyle/>
        <a:p>
          <a:pPr rtl="1"/>
          <a:endParaRPr lang="fa-IR"/>
        </a:p>
      </dgm:t>
    </dgm:pt>
    <dgm:pt modelId="{C253E413-4BB3-4675-AF20-0282FA4F3D28}" type="pres">
      <dgm:prSet presAssocID="{59535407-DD8A-4DA9-9BBC-6A940B407EEF}" presName="accentRepeatNode" presStyleLbl="solidFgAcc1" presStyleIdx="0" presStyleCnt="6"/>
      <dgm:spPr/>
      <dgm:t>
        <a:bodyPr/>
        <a:lstStyle/>
        <a:p>
          <a:pPr rtl="1"/>
          <a:endParaRPr lang="fa-IR"/>
        </a:p>
      </dgm:t>
    </dgm:pt>
    <dgm:pt modelId="{2590B391-2F30-44CB-ADDE-C233F71D549B}" type="pres">
      <dgm:prSet presAssocID="{D6AC301B-8611-449A-9105-7E41D4F1B50F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5D1B1B3-2A2A-4C6C-9120-75B6E4718B11}" type="pres">
      <dgm:prSet presAssocID="{D6AC301B-8611-449A-9105-7E41D4F1B50F}" presName="accent_2" presStyleCnt="0"/>
      <dgm:spPr/>
      <dgm:t>
        <a:bodyPr/>
        <a:lstStyle/>
        <a:p>
          <a:pPr rtl="1"/>
          <a:endParaRPr lang="fa-IR"/>
        </a:p>
      </dgm:t>
    </dgm:pt>
    <dgm:pt modelId="{FBB2FDC3-12AA-4FAA-BBB7-B1048C2C6763}" type="pres">
      <dgm:prSet presAssocID="{D6AC301B-8611-449A-9105-7E41D4F1B50F}" presName="accentRepeatNode" presStyleLbl="solidFgAcc1" presStyleIdx="1" presStyleCnt="6"/>
      <dgm:spPr/>
      <dgm:t>
        <a:bodyPr/>
        <a:lstStyle/>
        <a:p>
          <a:pPr rtl="1"/>
          <a:endParaRPr lang="fa-IR"/>
        </a:p>
      </dgm:t>
    </dgm:pt>
    <dgm:pt modelId="{90226A27-4DF1-425D-A226-40C5316720A1}" type="pres">
      <dgm:prSet presAssocID="{62939A80-0613-4786-BB74-F94C84974181}" presName="text_3" presStyleLbl="node1" presStyleIdx="2" presStyleCnt="6" custLinFactNeighborX="-82" custLinFactNeighborY="-4528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30EE7DE-5958-4660-BDE8-EB6733ABA9A1}" type="pres">
      <dgm:prSet presAssocID="{62939A80-0613-4786-BB74-F94C84974181}" presName="accent_3" presStyleCnt="0"/>
      <dgm:spPr/>
      <dgm:t>
        <a:bodyPr/>
        <a:lstStyle/>
        <a:p>
          <a:pPr rtl="1"/>
          <a:endParaRPr lang="fa-IR"/>
        </a:p>
      </dgm:t>
    </dgm:pt>
    <dgm:pt modelId="{1F97CFD8-260E-429D-BB3D-A5282418BD98}" type="pres">
      <dgm:prSet presAssocID="{62939A80-0613-4786-BB74-F94C84974181}" presName="accentRepeatNode" presStyleLbl="solidFgAcc1" presStyleIdx="2" presStyleCnt="6"/>
      <dgm:spPr/>
      <dgm:t>
        <a:bodyPr/>
        <a:lstStyle/>
        <a:p>
          <a:pPr rtl="1"/>
          <a:endParaRPr lang="fa-IR"/>
        </a:p>
      </dgm:t>
    </dgm:pt>
    <dgm:pt modelId="{58F1462F-3240-45D0-9532-2FD4632BCEE5}" type="pres">
      <dgm:prSet presAssocID="{9BF26730-5BFF-4EA2-80F8-F255F0B71835}" presName="text_4" presStyleLbl="node1" presStyleIdx="3" presStyleCnt="6" custScaleX="102916" custLinFactNeighborX="-154" custLinFactNeighborY="-907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8370A0-E882-4756-81D2-FB8BB4639D01}" type="pres">
      <dgm:prSet presAssocID="{9BF26730-5BFF-4EA2-80F8-F255F0B71835}" presName="accent_4" presStyleCnt="0"/>
      <dgm:spPr/>
    </dgm:pt>
    <dgm:pt modelId="{B929815C-08DF-4EB6-9CB4-2C31B8965FCC}" type="pres">
      <dgm:prSet presAssocID="{9BF26730-5BFF-4EA2-80F8-F255F0B71835}" presName="accentRepeatNode" presStyleLbl="solidFgAcc1" presStyleIdx="3" presStyleCnt="6"/>
      <dgm:spPr/>
    </dgm:pt>
    <dgm:pt modelId="{7D08A689-5116-453D-BC38-97ED9471CBD6}" type="pres">
      <dgm:prSet presAssocID="{91A77CE3-FE11-41BD-AA7F-B79412FB56CC}" presName="text_5" presStyleLbl="node1" presStyleIdx="4" presStyleCnt="6" custLinFactNeighborX="-833" custLinFactNeighborY="45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8D38BB-08FE-4379-8AA4-9DAA2B195D73}" type="pres">
      <dgm:prSet presAssocID="{91A77CE3-FE11-41BD-AA7F-B79412FB56CC}" presName="accent_5" presStyleCnt="0"/>
      <dgm:spPr/>
    </dgm:pt>
    <dgm:pt modelId="{45EE42D3-A8BB-477E-A668-C9BC555F4DC9}" type="pres">
      <dgm:prSet presAssocID="{91A77CE3-FE11-41BD-AA7F-B79412FB56CC}" presName="accentRepeatNode" presStyleLbl="solidFgAcc1" presStyleIdx="4" presStyleCnt="6"/>
      <dgm:spPr/>
    </dgm:pt>
    <dgm:pt modelId="{EADF3BAA-0059-46F2-8225-68EE89874F0B}" type="pres">
      <dgm:prSet presAssocID="{1EF7DC9E-9872-4DAF-9908-92E601FFDB82}" presName="text_6" presStyleLbl="node1" presStyleIdx="5" presStyleCnt="6" custLinFactNeighborX="-2384" custLinFactNeighborY="-109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49C45F-C0D9-4FE8-956D-21706C64BE02}" type="pres">
      <dgm:prSet presAssocID="{1EF7DC9E-9872-4DAF-9908-92E601FFDB82}" presName="accent_6" presStyleCnt="0"/>
      <dgm:spPr/>
    </dgm:pt>
    <dgm:pt modelId="{50614690-1A79-43AA-987B-C964055F88B9}" type="pres">
      <dgm:prSet presAssocID="{1EF7DC9E-9872-4DAF-9908-92E601FFDB82}" presName="accentRepeatNode" presStyleLbl="solidFgAcc1" presStyleIdx="5" presStyleCnt="6"/>
      <dgm:spPr/>
    </dgm:pt>
  </dgm:ptLst>
  <dgm:cxnLst>
    <dgm:cxn modelId="{457E8345-74D5-451B-ACE0-A870D4D3FC68}" type="presOf" srcId="{59535407-DD8A-4DA9-9BBC-6A940B407EEF}" destId="{B5CB0E9A-755C-4280-9452-DD11F59C1027}" srcOrd="0" destOrd="0" presId="urn:microsoft.com/office/officeart/2008/layout/VerticalCurvedList"/>
    <dgm:cxn modelId="{EB539A61-7F1B-4B55-8686-4A9588C93896}" srcId="{3CFE6007-BD23-40CC-98C5-11B9E170E53B}" destId="{62939A80-0613-4786-BB74-F94C84974181}" srcOrd="2" destOrd="0" parTransId="{EF088B16-012C-41A5-B101-C63507A08D55}" sibTransId="{90C7DAC5-6310-4FBB-B7B1-904A94E40C0D}"/>
    <dgm:cxn modelId="{15EB9303-6B03-4070-A090-0E89B923963E}" srcId="{3CFE6007-BD23-40CC-98C5-11B9E170E53B}" destId="{9BF26730-5BFF-4EA2-80F8-F255F0B71835}" srcOrd="3" destOrd="0" parTransId="{56A2F838-23D5-4A20-BBE1-5AA7D29859CD}" sibTransId="{B84A2DF0-4CB4-4603-8B5C-F6A5BBC96B09}"/>
    <dgm:cxn modelId="{008E8C63-EDC7-4FEA-842C-B23F5EFF722A}" srcId="{3CFE6007-BD23-40CC-98C5-11B9E170E53B}" destId="{91A77CE3-FE11-41BD-AA7F-B79412FB56CC}" srcOrd="4" destOrd="0" parTransId="{EEC7E23F-28F3-4A87-B7EA-9F513D1949DF}" sibTransId="{625CA8F6-38A7-4F41-98A7-3A8967A7A8BE}"/>
    <dgm:cxn modelId="{8E1FEAE5-3164-4A12-ACD1-16ACEAA88EF2}" srcId="{3CFE6007-BD23-40CC-98C5-11B9E170E53B}" destId="{D6AC301B-8611-449A-9105-7E41D4F1B50F}" srcOrd="1" destOrd="0" parTransId="{54AE241D-C80C-4418-BEC2-D08EB1A7297F}" sibTransId="{BD0F6ED4-577C-45AE-80F0-57576D93E14D}"/>
    <dgm:cxn modelId="{A47DD4C1-18D3-4D90-9219-8B08F8D397BD}" srcId="{3CFE6007-BD23-40CC-98C5-11B9E170E53B}" destId="{1EF7DC9E-9872-4DAF-9908-92E601FFDB82}" srcOrd="5" destOrd="0" parTransId="{E4A8C91A-079C-4987-B0D4-A2445EF730DB}" sibTransId="{D3CF5C79-C183-41EA-9814-C4B546ADCBC0}"/>
    <dgm:cxn modelId="{0E7E5C4A-E1D2-4B49-845C-8597D384151E}" type="presOf" srcId="{3CFE6007-BD23-40CC-98C5-11B9E170E53B}" destId="{91BD08E5-64AE-45FC-B990-EF61EF3B1FD7}" srcOrd="0" destOrd="0" presId="urn:microsoft.com/office/officeart/2008/layout/VerticalCurvedList"/>
    <dgm:cxn modelId="{E5CB02BD-60BF-4A78-8B02-6F722D7E1104}" type="presOf" srcId="{62939A80-0613-4786-BB74-F94C84974181}" destId="{90226A27-4DF1-425D-A226-40C5316720A1}" srcOrd="0" destOrd="0" presId="urn:microsoft.com/office/officeart/2008/layout/VerticalCurvedList"/>
    <dgm:cxn modelId="{B9A71692-6599-4DDA-9D54-5889462EC6AE}" type="presOf" srcId="{D6AC301B-8611-449A-9105-7E41D4F1B50F}" destId="{2590B391-2F30-44CB-ADDE-C233F71D549B}" srcOrd="0" destOrd="0" presId="urn:microsoft.com/office/officeart/2008/layout/VerticalCurvedList"/>
    <dgm:cxn modelId="{722C6710-930C-4E82-90A9-79FDE7B217BD}" type="presOf" srcId="{9BF26730-5BFF-4EA2-80F8-F255F0B71835}" destId="{58F1462F-3240-45D0-9532-2FD4632BCEE5}" srcOrd="0" destOrd="0" presId="urn:microsoft.com/office/officeart/2008/layout/VerticalCurvedList"/>
    <dgm:cxn modelId="{E31F6394-F68D-4732-B727-A323CA5D4BDB}" type="presOf" srcId="{1EF7DC9E-9872-4DAF-9908-92E601FFDB82}" destId="{EADF3BAA-0059-46F2-8225-68EE89874F0B}" srcOrd="0" destOrd="0" presId="urn:microsoft.com/office/officeart/2008/layout/VerticalCurvedList"/>
    <dgm:cxn modelId="{FCB9DD61-0C63-4551-9CF9-33F2F0133F87}" type="presOf" srcId="{91A77CE3-FE11-41BD-AA7F-B79412FB56CC}" destId="{7D08A689-5116-453D-BC38-97ED9471CBD6}" srcOrd="0" destOrd="0" presId="urn:microsoft.com/office/officeart/2008/layout/VerticalCurvedList"/>
    <dgm:cxn modelId="{5AE3FB7F-5840-407F-AF2B-75DBCBB57A33}" type="presOf" srcId="{61082177-62D9-462F-A841-079C48131151}" destId="{FB2A258F-B778-48C4-BA82-D561177A1CFD}" srcOrd="0" destOrd="0" presId="urn:microsoft.com/office/officeart/2008/layout/VerticalCurvedList"/>
    <dgm:cxn modelId="{C37DB697-58AE-46C9-9928-6EB08703FC39}" srcId="{3CFE6007-BD23-40CC-98C5-11B9E170E53B}" destId="{59535407-DD8A-4DA9-9BBC-6A940B407EEF}" srcOrd="0" destOrd="0" parTransId="{80A55DD8-3C2E-4572-9F85-E5FCEAE94DD5}" sibTransId="{61082177-62D9-462F-A841-079C48131151}"/>
    <dgm:cxn modelId="{C109AEF7-F5DC-43A5-976C-5DEE7FDB794E}" type="presParOf" srcId="{91BD08E5-64AE-45FC-B990-EF61EF3B1FD7}" destId="{DB944135-0790-4641-AC53-13898CD2383F}" srcOrd="0" destOrd="0" presId="urn:microsoft.com/office/officeart/2008/layout/VerticalCurvedList"/>
    <dgm:cxn modelId="{FFE04F67-BBBF-4109-A797-3A93A3CBD46C}" type="presParOf" srcId="{DB944135-0790-4641-AC53-13898CD2383F}" destId="{E1666D75-0E18-4280-B0CD-980E77599D0F}" srcOrd="0" destOrd="0" presId="urn:microsoft.com/office/officeart/2008/layout/VerticalCurvedList"/>
    <dgm:cxn modelId="{73C31901-0C9C-405F-83FB-5057E9D58282}" type="presParOf" srcId="{E1666D75-0E18-4280-B0CD-980E77599D0F}" destId="{4A5F8C83-DC87-4E90-B8C1-11A252FEFE68}" srcOrd="0" destOrd="0" presId="urn:microsoft.com/office/officeart/2008/layout/VerticalCurvedList"/>
    <dgm:cxn modelId="{FF638A1A-39F1-453F-9FDD-7BD0E3F9D0DD}" type="presParOf" srcId="{E1666D75-0E18-4280-B0CD-980E77599D0F}" destId="{FB2A258F-B778-48C4-BA82-D561177A1CFD}" srcOrd="1" destOrd="0" presId="urn:microsoft.com/office/officeart/2008/layout/VerticalCurvedList"/>
    <dgm:cxn modelId="{5F337CAC-CF08-4F34-9447-F5055F17301C}" type="presParOf" srcId="{E1666D75-0E18-4280-B0CD-980E77599D0F}" destId="{16A311EB-B480-441A-A16F-E483CA757CC9}" srcOrd="2" destOrd="0" presId="urn:microsoft.com/office/officeart/2008/layout/VerticalCurvedList"/>
    <dgm:cxn modelId="{739F7CBF-A243-4C66-A01C-8D390312D396}" type="presParOf" srcId="{E1666D75-0E18-4280-B0CD-980E77599D0F}" destId="{37EB98EB-1A5A-4FCE-AB4A-EE03311BF1D2}" srcOrd="3" destOrd="0" presId="urn:microsoft.com/office/officeart/2008/layout/VerticalCurvedList"/>
    <dgm:cxn modelId="{C57E2C03-775E-49A0-92B9-BC91A1298F85}" type="presParOf" srcId="{DB944135-0790-4641-AC53-13898CD2383F}" destId="{B5CB0E9A-755C-4280-9452-DD11F59C1027}" srcOrd="1" destOrd="0" presId="urn:microsoft.com/office/officeart/2008/layout/VerticalCurvedList"/>
    <dgm:cxn modelId="{7DB8B5E7-EFB8-4415-817F-7AAA60BEF038}" type="presParOf" srcId="{DB944135-0790-4641-AC53-13898CD2383F}" destId="{214F6665-3665-45DB-94B9-D0B56327B3BB}" srcOrd="2" destOrd="0" presId="urn:microsoft.com/office/officeart/2008/layout/VerticalCurvedList"/>
    <dgm:cxn modelId="{A6A82CBD-6ED2-43F0-AD13-27288A088B27}" type="presParOf" srcId="{214F6665-3665-45DB-94B9-D0B56327B3BB}" destId="{C253E413-4BB3-4675-AF20-0282FA4F3D28}" srcOrd="0" destOrd="0" presId="urn:microsoft.com/office/officeart/2008/layout/VerticalCurvedList"/>
    <dgm:cxn modelId="{A3C24458-2F26-4841-B316-7FECDFA50289}" type="presParOf" srcId="{DB944135-0790-4641-AC53-13898CD2383F}" destId="{2590B391-2F30-44CB-ADDE-C233F71D549B}" srcOrd="3" destOrd="0" presId="urn:microsoft.com/office/officeart/2008/layout/VerticalCurvedList"/>
    <dgm:cxn modelId="{09D9A37E-1447-47B4-B7A5-C3BC35E29E58}" type="presParOf" srcId="{DB944135-0790-4641-AC53-13898CD2383F}" destId="{F5D1B1B3-2A2A-4C6C-9120-75B6E4718B11}" srcOrd="4" destOrd="0" presId="urn:microsoft.com/office/officeart/2008/layout/VerticalCurvedList"/>
    <dgm:cxn modelId="{2416CF66-0663-4AFF-8F31-F67DECC3BBB9}" type="presParOf" srcId="{F5D1B1B3-2A2A-4C6C-9120-75B6E4718B11}" destId="{FBB2FDC3-12AA-4FAA-BBB7-B1048C2C6763}" srcOrd="0" destOrd="0" presId="urn:microsoft.com/office/officeart/2008/layout/VerticalCurvedList"/>
    <dgm:cxn modelId="{1D9793E2-BD3A-40AB-A2C8-EA0CD0B88F48}" type="presParOf" srcId="{DB944135-0790-4641-AC53-13898CD2383F}" destId="{90226A27-4DF1-425D-A226-40C5316720A1}" srcOrd="5" destOrd="0" presId="urn:microsoft.com/office/officeart/2008/layout/VerticalCurvedList"/>
    <dgm:cxn modelId="{7A1F1D71-6885-4E95-AC8A-D0946F4DFC9F}" type="presParOf" srcId="{DB944135-0790-4641-AC53-13898CD2383F}" destId="{430EE7DE-5958-4660-BDE8-EB6733ABA9A1}" srcOrd="6" destOrd="0" presId="urn:microsoft.com/office/officeart/2008/layout/VerticalCurvedList"/>
    <dgm:cxn modelId="{2A906BEA-465D-4E28-8B23-A564A6A7C3A6}" type="presParOf" srcId="{430EE7DE-5958-4660-BDE8-EB6733ABA9A1}" destId="{1F97CFD8-260E-429D-BB3D-A5282418BD98}" srcOrd="0" destOrd="0" presId="urn:microsoft.com/office/officeart/2008/layout/VerticalCurvedList"/>
    <dgm:cxn modelId="{FE790B5E-C263-4765-91EB-E8239EF49AB2}" type="presParOf" srcId="{DB944135-0790-4641-AC53-13898CD2383F}" destId="{58F1462F-3240-45D0-9532-2FD4632BCEE5}" srcOrd="7" destOrd="0" presId="urn:microsoft.com/office/officeart/2008/layout/VerticalCurvedList"/>
    <dgm:cxn modelId="{A5F1041E-FA6C-44D0-BB6E-D7C7A6FE9E49}" type="presParOf" srcId="{DB944135-0790-4641-AC53-13898CD2383F}" destId="{E08370A0-E882-4756-81D2-FB8BB4639D01}" srcOrd="8" destOrd="0" presId="urn:microsoft.com/office/officeart/2008/layout/VerticalCurvedList"/>
    <dgm:cxn modelId="{7CE453C7-6FE6-4D43-AA3C-4C94780FB8A8}" type="presParOf" srcId="{E08370A0-E882-4756-81D2-FB8BB4639D01}" destId="{B929815C-08DF-4EB6-9CB4-2C31B8965FCC}" srcOrd="0" destOrd="0" presId="urn:microsoft.com/office/officeart/2008/layout/VerticalCurvedList"/>
    <dgm:cxn modelId="{2D4E8E7D-9C1A-4EE3-B5E4-A22AB92A62B9}" type="presParOf" srcId="{DB944135-0790-4641-AC53-13898CD2383F}" destId="{7D08A689-5116-453D-BC38-97ED9471CBD6}" srcOrd="9" destOrd="0" presId="urn:microsoft.com/office/officeart/2008/layout/VerticalCurvedList"/>
    <dgm:cxn modelId="{66876326-F5BB-49FA-98C1-BFE687061897}" type="presParOf" srcId="{DB944135-0790-4641-AC53-13898CD2383F}" destId="{578D38BB-08FE-4379-8AA4-9DAA2B195D73}" srcOrd="10" destOrd="0" presId="urn:microsoft.com/office/officeart/2008/layout/VerticalCurvedList"/>
    <dgm:cxn modelId="{931A244E-D9BA-4ED6-8C4A-68D7BE991185}" type="presParOf" srcId="{578D38BB-08FE-4379-8AA4-9DAA2B195D73}" destId="{45EE42D3-A8BB-477E-A668-C9BC555F4DC9}" srcOrd="0" destOrd="0" presId="urn:microsoft.com/office/officeart/2008/layout/VerticalCurvedList"/>
    <dgm:cxn modelId="{0BAED73D-60C2-493D-817F-53824744F7A0}" type="presParOf" srcId="{DB944135-0790-4641-AC53-13898CD2383F}" destId="{EADF3BAA-0059-46F2-8225-68EE89874F0B}" srcOrd="11" destOrd="0" presId="urn:microsoft.com/office/officeart/2008/layout/VerticalCurvedList"/>
    <dgm:cxn modelId="{A78D7084-F89E-435F-9A4F-F5843AF700AA}" type="presParOf" srcId="{DB944135-0790-4641-AC53-13898CD2383F}" destId="{6E49C45F-C0D9-4FE8-956D-21706C64BE02}" srcOrd="12" destOrd="0" presId="urn:microsoft.com/office/officeart/2008/layout/VerticalCurvedList"/>
    <dgm:cxn modelId="{317572FB-6C21-4FF2-8388-1279C7665679}" type="presParOf" srcId="{6E49C45F-C0D9-4FE8-956D-21706C64BE02}" destId="{50614690-1A79-43AA-987B-C964055F88B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2506979" y="0"/>
          <a:ext cx="4655820" cy="63063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cs typeface="B Titr" panose="00000700000000000000" pitchFamily="2" charset="-78"/>
            </a:rPr>
            <a:t>اهداف آموزشی:</a:t>
          </a:r>
          <a:endParaRPr lang="en-US" sz="20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2537764" y="30785"/>
        <a:ext cx="4594250" cy="569064"/>
      </dsp:txXfrm>
    </dsp:sp>
    <dsp:sp modelId="{C8FA20B3-4950-4269-A706-A34016BFFFF0}">
      <dsp:nvSpPr>
        <dsp:cNvPr id="0" name=""/>
        <dsp:cNvSpPr/>
      </dsp:nvSpPr>
      <dsp:spPr>
        <a:xfrm>
          <a:off x="0" y="794676"/>
          <a:ext cx="7162800" cy="630634"/>
        </a:xfrm>
        <a:prstGeom prst="roundRect">
          <a:avLst/>
        </a:prstGeom>
        <a:solidFill>
          <a:srgbClr val="FFC00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b="1" i="0" kern="1200" dirty="0" smtClean="0">
              <a:solidFill>
                <a:srgbClr val="C00000"/>
              </a:solidFill>
              <a:cs typeface="B Zar" panose="00000400000000000000" pitchFamily="2" charset="-78"/>
            </a:rPr>
            <a:t>امید است دانش پژوهان محترم پس از فراگیری این درس:</a:t>
          </a:r>
          <a:endParaRPr lang="en-US" sz="2100" b="1" kern="1200" dirty="0">
            <a:solidFill>
              <a:srgbClr val="C00000"/>
            </a:solidFill>
            <a:cs typeface="B Zar" panose="00000400000000000000" pitchFamily="2" charset="-78"/>
          </a:endParaRPr>
        </a:p>
      </dsp:txBody>
      <dsp:txXfrm>
        <a:off x="30785" y="825461"/>
        <a:ext cx="7101230" cy="56906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0" y="450067"/>
          <a:ext cx="7010400" cy="931058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kern="1200" dirty="0" smtClean="0">
              <a:cs typeface="B Titr" panose="00000700000000000000" pitchFamily="2" charset="-78"/>
            </a:rPr>
            <a:t>پرسش های درس: </a:t>
          </a:r>
          <a:endParaRPr lang="en-US" sz="26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45451" y="495518"/>
        <a:ext cx="6919498" cy="8401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624C19-6B7B-49D5-A365-CDB54CA45BA2}">
      <dsp:nvSpPr>
        <dsp:cNvPr id="0" name=""/>
        <dsp:cNvSpPr/>
      </dsp:nvSpPr>
      <dsp:spPr>
        <a:xfrm>
          <a:off x="0" y="0"/>
          <a:ext cx="5562600" cy="606288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solidFill>
                <a:srgbClr val="FFFF00"/>
              </a:solidFill>
              <a:cs typeface="B Titr" panose="00000700000000000000" pitchFamily="2" charset="-78"/>
            </a:rPr>
            <a:t>1- رضای الهی :</a:t>
          </a:r>
          <a:endParaRPr lang="fa-IR" sz="2800" kern="1200" dirty="0">
            <a:solidFill>
              <a:srgbClr val="FFFF00"/>
            </a:solidFill>
            <a:cs typeface="B Titr" panose="00000700000000000000" pitchFamily="2" charset="-78"/>
          </a:endParaRPr>
        </a:p>
      </dsp:txBody>
      <dsp:txXfrm>
        <a:off x="29597" y="29597"/>
        <a:ext cx="5503406" cy="54709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2A258F-B778-48C4-BA82-D561177A1CFD}">
      <dsp:nvSpPr>
        <dsp:cNvPr id="0" name=""/>
        <dsp:cNvSpPr/>
      </dsp:nvSpPr>
      <dsp:spPr>
        <a:xfrm>
          <a:off x="6080470" y="-686932"/>
          <a:ext cx="5336265" cy="5336265"/>
        </a:xfrm>
        <a:prstGeom prst="blockArc">
          <a:avLst>
            <a:gd name="adj1" fmla="val 8100000"/>
            <a:gd name="adj2" fmla="val 13500000"/>
            <a:gd name="adj3" fmla="val 405"/>
          </a:avLst>
        </a:pr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B0E9A-755C-4280-9452-DD11F59C1027}">
      <dsp:nvSpPr>
        <dsp:cNvPr id="0" name=""/>
        <dsp:cNvSpPr/>
      </dsp:nvSpPr>
      <dsp:spPr>
        <a:xfrm>
          <a:off x="0" y="192686"/>
          <a:ext cx="6560545" cy="417161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331122" bIns="508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rgbClr val="FFFF00"/>
              </a:solidFill>
              <a:cs typeface="B Titr" panose="00000700000000000000" pitchFamily="2" charset="-78"/>
            </a:rPr>
            <a:t>2- </a:t>
          </a:r>
          <a:r>
            <a:rPr lang="fa-IR" sz="2000" b="1" i="0" kern="1200" dirty="0" smtClean="0">
              <a:solidFill>
                <a:srgbClr val="FFFF00"/>
              </a:solidFill>
              <a:cs typeface="B Titr" panose="00000700000000000000" pitchFamily="2" charset="-78"/>
            </a:rPr>
            <a:t>مسئولیت پذیری و پاسخگویی و حفظ عزت و اقتدار سازمانی</a:t>
          </a:r>
          <a:endParaRPr lang="en-US" sz="2000" kern="1200" dirty="0">
            <a:solidFill>
              <a:srgbClr val="FFFF00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sp:txBody>
      <dsp:txXfrm>
        <a:off x="0" y="192686"/>
        <a:ext cx="6560545" cy="417161"/>
      </dsp:txXfrm>
    </dsp:sp>
    <dsp:sp modelId="{C253E413-4BB3-4675-AF20-0282FA4F3D28}">
      <dsp:nvSpPr>
        <dsp:cNvPr id="0" name=""/>
        <dsp:cNvSpPr/>
      </dsp:nvSpPr>
      <dsp:spPr>
        <a:xfrm>
          <a:off x="6356550" y="156514"/>
          <a:ext cx="521451" cy="5214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590B391-2F30-44CB-ADDE-C233F71D549B}">
      <dsp:nvSpPr>
        <dsp:cNvPr id="0" name=""/>
        <dsp:cNvSpPr/>
      </dsp:nvSpPr>
      <dsp:spPr>
        <a:xfrm>
          <a:off x="31177" y="770230"/>
          <a:ext cx="6217401" cy="417161"/>
        </a:xfrm>
        <a:prstGeom prst="rect">
          <a:avLst/>
        </a:prstGeom>
        <a:gradFill rotWithShape="0">
          <a:gsLst>
            <a:gs pos="0">
              <a:schemeClr val="accent5">
                <a:hueOff val="-1470669"/>
                <a:satOff val="-2046"/>
                <a:lumOff val="-78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470669"/>
                <a:satOff val="-2046"/>
                <a:lumOff val="-78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470669"/>
                <a:satOff val="-2046"/>
                <a:lumOff val="-78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331122" bIns="508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1- اهمیت و ضرورت بحث</a:t>
          </a:r>
          <a:endParaRPr lang="en-US" sz="2000" kern="1200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sp:txBody>
      <dsp:txXfrm>
        <a:off x="31177" y="770230"/>
        <a:ext cx="6217401" cy="417161"/>
      </dsp:txXfrm>
    </dsp:sp>
    <dsp:sp modelId="{FBB2FDC3-12AA-4FAA-BBB7-B1048C2C6763}">
      <dsp:nvSpPr>
        <dsp:cNvPr id="0" name=""/>
        <dsp:cNvSpPr/>
      </dsp:nvSpPr>
      <dsp:spPr>
        <a:xfrm>
          <a:off x="6013406" y="677913"/>
          <a:ext cx="521451" cy="5214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1470669"/>
              <a:satOff val="-2046"/>
              <a:lumOff val="-78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0226A27-4DF1-425D-A226-40C5316720A1}">
      <dsp:nvSpPr>
        <dsp:cNvPr id="0" name=""/>
        <dsp:cNvSpPr/>
      </dsp:nvSpPr>
      <dsp:spPr>
        <a:xfrm>
          <a:off x="21337" y="1383313"/>
          <a:ext cx="6060490" cy="372304"/>
        </a:xfrm>
        <a:prstGeom prst="rect">
          <a:avLst/>
        </a:prstGeom>
        <a:gradFill rotWithShape="0">
          <a:gsLst>
            <a:gs pos="0">
              <a:schemeClr val="accent5">
                <a:hueOff val="-2941338"/>
                <a:satOff val="-4091"/>
                <a:lumOff val="-156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941338"/>
                <a:satOff val="-4091"/>
                <a:lumOff val="-156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941338"/>
                <a:satOff val="-4091"/>
                <a:lumOff val="-156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331122" bIns="50800" numCol="1" spcCol="1270" anchor="ctr" anchorCtr="0">
          <a:noAutofit/>
        </a:bodyPr>
        <a:lstStyle/>
        <a:p>
          <a:pPr lvl="0" algn="r" defTabSz="8890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2000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2-آثار مسئولیت پذیری و پاسخگویی به ارباب رجوع</a:t>
          </a:r>
          <a:endParaRPr lang="en-US" sz="2000" i="0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21337" y="1383313"/>
        <a:ext cx="6060490" cy="372304"/>
      </dsp:txXfrm>
    </dsp:sp>
    <dsp:sp modelId="{1F97CFD8-260E-429D-BB3D-A5282418BD98}">
      <dsp:nvSpPr>
        <dsp:cNvPr id="0" name=""/>
        <dsp:cNvSpPr/>
      </dsp:nvSpPr>
      <dsp:spPr>
        <a:xfrm>
          <a:off x="5856495" y="1283620"/>
          <a:ext cx="521451" cy="5214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2941338"/>
              <a:satOff val="-4091"/>
              <a:lumOff val="-156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8F1462F-3240-45D0-9532-2FD4632BCEE5}">
      <dsp:nvSpPr>
        <dsp:cNvPr id="0" name=""/>
        <dsp:cNvSpPr/>
      </dsp:nvSpPr>
      <dsp:spPr>
        <a:xfrm>
          <a:off x="31822" y="1989082"/>
          <a:ext cx="6072126" cy="429572"/>
        </a:xfrm>
        <a:prstGeom prst="rect">
          <a:avLst/>
        </a:prstGeom>
        <a:solidFill>
          <a:srgbClr val="FFD347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331122" bIns="508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3- راه کارهای ارتقای روحیه مسئولیت پذیری و پاسخگویی</a:t>
          </a:r>
          <a:endParaRPr lang="en-US" sz="2000" b="1" kern="1200" dirty="0">
            <a:solidFill>
              <a:schemeClr val="tx1"/>
            </a:solidFill>
            <a:cs typeface="B Zar" panose="00000400000000000000" pitchFamily="2" charset="-78"/>
          </a:endParaRPr>
        </a:p>
      </dsp:txBody>
      <dsp:txXfrm>
        <a:off x="31822" y="1989082"/>
        <a:ext cx="6072126" cy="429572"/>
      </dsp:txXfrm>
    </dsp:sp>
    <dsp:sp modelId="{B929815C-08DF-4EB6-9CB4-2C31B8965FCC}">
      <dsp:nvSpPr>
        <dsp:cNvPr id="0" name=""/>
        <dsp:cNvSpPr/>
      </dsp:nvSpPr>
      <dsp:spPr>
        <a:xfrm>
          <a:off x="5856495" y="1924927"/>
          <a:ext cx="521451" cy="52145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6350" cap="flat" cmpd="sng" algn="ctr">
          <a:solidFill>
            <a:schemeClr val="accent5">
              <a:hueOff val="-4412007"/>
              <a:satOff val="-6137"/>
              <a:lumOff val="-235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327D727-D800-4BCD-A95A-6076AAA73C45}">
      <dsp:nvSpPr>
        <dsp:cNvPr id="0" name=""/>
        <dsp:cNvSpPr/>
      </dsp:nvSpPr>
      <dsp:spPr>
        <a:xfrm>
          <a:off x="31177" y="2614745"/>
          <a:ext cx="6229339" cy="429572"/>
        </a:xfrm>
        <a:prstGeom prst="rect">
          <a:avLst/>
        </a:prstGeom>
        <a:solidFill>
          <a:srgbClr val="FF99FF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331122" bIns="508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4- الزامات خدمت به ارباب رجوع      5- آثار عزت </a:t>
          </a:r>
          <a:endParaRPr lang="en-US" sz="2000" b="1" kern="1200" dirty="0">
            <a:solidFill>
              <a:schemeClr val="tx1"/>
            </a:solidFill>
            <a:cs typeface="B Zar" panose="00000400000000000000" pitchFamily="2" charset="-78"/>
          </a:endParaRPr>
        </a:p>
      </dsp:txBody>
      <dsp:txXfrm>
        <a:off x="31177" y="2614745"/>
        <a:ext cx="6229339" cy="429572"/>
      </dsp:txXfrm>
    </dsp:sp>
    <dsp:sp modelId="{577D6FFE-9C94-4F49-80C8-A05D7DEC84BD}">
      <dsp:nvSpPr>
        <dsp:cNvPr id="0" name=""/>
        <dsp:cNvSpPr/>
      </dsp:nvSpPr>
      <dsp:spPr>
        <a:xfrm>
          <a:off x="6013406" y="2658770"/>
          <a:ext cx="521451" cy="5214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5882676"/>
              <a:satOff val="-8182"/>
              <a:lumOff val="-313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6545EC6-B61B-4E71-B667-4B22F9E575F0}">
      <dsp:nvSpPr>
        <dsp:cNvPr id="0" name=""/>
        <dsp:cNvSpPr/>
      </dsp:nvSpPr>
      <dsp:spPr>
        <a:xfrm>
          <a:off x="29767" y="3240408"/>
          <a:ext cx="6573141" cy="429572"/>
        </a:xfrm>
        <a:prstGeom prst="rect">
          <a:avLst/>
        </a:prstGeom>
        <a:solidFill>
          <a:srgbClr val="99FF99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331122" bIns="45720" numCol="1" spcCol="1270" anchor="ctr" anchorCtr="0">
          <a:noAutofit/>
        </a:bodyPr>
        <a:lstStyle/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6-عوامل مؤثر بر حفظ و افزایش منزلت و اقتدار سازمانی</a:t>
          </a:r>
          <a:endParaRPr lang="en-US" sz="1800" b="1" kern="1200" dirty="0">
            <a:solidFill>
              <a:schemeClr val="tx1"/>
            </a:solidFill>
            <a:cs typeface="B Zar" panose="00000400000000000000" pitchFamily="2" charset="-78"/>
          </a:endParaRPr>
        </a:p>
      </dsp:txBody>
      <dsp:txXfrm>
        <a:off x="29767" y="3240408"/>
        <a:ext cx="6573141" cy="429572"/>
      </dsp:txXfrm>
    </dsp:sp>
    <dsp:sp modelId="{BFB5C086-05E1-4E5F-872B-52458C8E2B3D}">
      <dsp:nvSpPr>
        <dsp:cNvPr id="0" name=""/>
        <dsp:cNvSpPr/>
      </dsp:nvSpPr>
      <dsp:spPr>
        <a:xfrm>
          <a:off x="6356550" y="3284433"/>
          <a:ext cx="521451" cy="5214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0" y="738703"/>
          <a:ext cx="6172199" cy="75264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i="0" kern="1200" dirty="0" smtClean="0">
              <a:solidFill>
                <a:srgbClr val="FFFF00"/>
              </a:solidFill>
              <a:cs typeface="B Titr" panose="00000700000000000000" pitchFamily="2" charset="-78"/>
            </a:rPr>
            <a:t>3- حفظ و صیانت از کرا مت نیروی انسانی</a:t>
          </a:r>
          <a:endParaRPr lang="en-US" sz="1800" kern="1200" dirty="0">
            <a:solidFill>
              <a:srgbClr val="FFFF00"/>
            </a:solidFill>
            <a:cs typeface="B Titr" panose="00000700000000000000" pitchFamily="2" charset="-78"/>
          </a:endParaRPr>
        </a:p>
      </dsp:txBody>
      <dsp:txXfrm>
        <a:off x="36741" y="775444"/>
        <a:ext cx="6098717" cy="67916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0" y="771354"/>
          <a:ext cx="6096000" cy="75264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i="0" kern="1200" dirty="0" smtClean="0">
              <a:solidFill>
                <a:srgbClr val="FFFF00"/>
              </a:solidFill>
              <a:cs typeface="B Titr" panose="00000700000000000000" pitchFamily="2" charset="-78"/>
            </a:rPr>
            <a:t>اخوت و برادری</a:t>
          </a:r>
          <a:endParaRPr lang="en-US" sz="2000" kern="1200" dirty="0">
            <a:solidFill>
              <a:srgbClr val="FFFF00"/>
            </a:solidFill>
            <a:cs typeface="B Titr" panose="00000700000000000000" pitchFamily="2" charset="-78"/>
          </a:endParaRPr>
        </a:p>
      </dsp:txBody>
      <dsp:txXfrm>
        <a:off x="36741" y="808095"/>
        <a:ext cx="6022518" cy="67916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0" y="450067"/>
          <a:ext cx="7010400" cy="931058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kern="1200" dirty="0" smtClean="0">
              <a:cs typeface="B Titr" panose="00000700000000000000" pitchFamily="2" charset="-78"/>
            </a:rPr>
            <a:t>پرسش های درس: </a:t>
          </a:r>
          <a:endParaRPr lang="en-US" sz="26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45451" y="495518"/>
        <a:ext cx="6919498" cy="84015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2506979" y="89161"/>
          <a:ext cx="4655820" cy="63063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cs typeface="B Titr" panose="00000700000000000000" pitchFamily="2" charset="-78"/>
            </a:rPr>
            <a:t>اهداف آموزشی:</a:t>
          </a:r>
          <a:endParaRPr lang="en-US" sz="20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2537764" y="119946"/>
        <a:ext cx="4594250" cy="569064"/>
      </dsp:txXfrm>
    </dsp:sp>
    <dsp:sp modelId="{C8FA20B3-4950-4269-A706-A34016BFFFF0}">
      <dsp:nvSpPr>
        <dsp:cNvPr id="0" name=""/>
        <dsp:cNvSpPr/>
      </dsp:nvSpPr>
      <dsp:spPr>
        <a:xfrm>
          <a:off x="0" y="794676"/>
          <a:ext cx="7162800" cy="630634"/>
        </a:xfrm>
        <a:prstGeom prst="roundRect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b="1" i="0" kern="1200" dirty="0" smtClean="0">
              <a:solidFill>
                <a:srgbClr val="C00000"/>
              </a:solidFill>
              <a:cs typeface="B Zar" panose="00000400000000000000" pitchFamily="2" charset="-78"/>
            </a:rPr>
            <a:t>امید است دانش پژوهان محترم پس از فراگیری این درس:</a:t>
          </a:r>
          <a:endParaRPr lang="en-US" sz="2100" b="1" kern="1200" dirty="0">
            <a:solidFill>
              <a:srgbClr val="C00000"/>
            </a:solidFill>
            <a:cs typeface="B Zar" panose="00000400000000000000" pitchFamily="2" charset="-78"/>
          </a:endParaRPr>
        </a:p>
      </dsp:txBody>
      <dsp:txXfrm>
        <a:off x="30785" y="825461"/>
        <a:ext cx="7101230" cy="56906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2A258F-B778-48C4-BA82-D561177A1CFD}">
      <dsp:nvSpPr>
        <dsp:cNvPr id="0" name=""/>
        <dsp:cNvSpPr/>
      </dsp:nvSpPr>
      <dsp:spPr>
        <a:xfrm>
          <a:off x="7095792" y="-1179979"/>
          <a:ext cx="6360393" cy="6360393"/>
        </a:xfrm>
        <a:prstGeom prst="blockArc">
          <a:avLst>
            <a:gd name="adj1" fmla="val 8100000"/>
            <a:gd name="adj2" fmla="val 13500000"/>
            <a:gd name="adj3" fmla="val 340"/>
          </a:avLst>
        </a:pr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B0E9A-755C-4280-9452-DD11F59C1027}">
      <dsp:nvSpPr>
        <dsp:cNvPr id="0" name=""/>
        <dsp:cNvSpPr/>
      </dsp:nvSpPr>
      <dsp:spPr>
        <a:xfrm>
          <a:off x="-38722" y="166856"/>
          <a:ext cx="7543668" cy="812661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1071298" bIns="60960" numCol="1" spcCol="1270" anchor="ctr" anchorCtr="0">
          <a:noAutofit/>
        </a:bodyPr>
        <a:lstStyle/>
        <a:p>
          <a:pPr lvl="0" algn="r" defTabSz="10668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solidFill>
                <a:srgbClr val="FFFF00"/>
              </a:solidFill>
              <a:cs typeface="B Titr" panose="00000700000000000000" pitchFamily="2" charset="-78"/>
            </a:rPr>
            <a:t>1- وجدان کار:</a:t>
          </a:r>
          <a:endParaRPr lang="en-US" sz="2400" kern="1200" dirty="0">
            <a:solidFill>
              <a:srgbClr val="FFFF00"/>
            </a:solidFill>
            <a:cs typeface="B Titr" panose="00000700000000000000" pitchFamily="2" charset="-78"/>
          </a:endParaRPr>
        </a:p>
      </dsp:txBody>
      <dsp:txXfrm>
        <a:off x="-38722" y="166856"/>
        <a:ext cx="7543668" cy="812661"/>
      </dsp:txXfrm>
    </dsp:sp>
    <dsp:sp modelId="{C253E413-4BB3-4675-AF20-0282FA4F3D28}">
      <dsp:nvSpPr>
        <dsp:cNvPr id="0" name=""/>
        <dsp:cNvSpPr/>
      </dsp:nvSpPr>
      <dsp:spPr>
        <a:xfrm>
          <a:off x="7010397" y="50071"/>
          <a:ext cx="963915" cy="96391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590B391-2F30-44CB-ADDE-C233F71D549B}">
      <dsp:nvSpPr>
        <dsp:cNvPr id="0" name=""/>
        <dsp:cNvSpPr/>
      </dsp:nvSpPr>
      <dsp:spPr>
        <a:xfrm>
          <a:off x="-48069" y="1038208"/>
          <a:ext cx="7562361" cy="3948895"/>
        </a:xfrm>
        <a:prstGeom prst="rect">
          <a:avLst/>
        </a:prstGeom>
        <a:gradFill rotWithShape="0">
          <a:gsLst>
            <a:gs pos="0">
              <a:schemeClr val="accent5">
                <a:hueOff val="-7353344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4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4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1071298" bIns="50800" numCol="1" spcCol="1270" anchor="ctr" anchorCtr="0">
          <a:noAutofit/>
        </a:bodyPr>
        <a:lstStyle/>
        <a:p>
          <a:pPr lvl="0" algn="r" defTabSz="8890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الف)  نمودهای عملی</a:t>
          </a:r>
        </a:p>
        <a:p>
          <a:pPr lvl="0" algn="r" defTabSz="8890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- </a:t>
          </a:r>
          <a:r>
            <a:rPr lang="fa-IR" sz="2000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مراعات کامل ساعت کاری و پرهیز از کم کاری</a:t>
          </a:r>
        </a:p>
        <a:p>
          <a:pPr lvl="0" algn="r" defTabSz="8890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2000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- دقت و سرعت عمل در انجام دادن وظایف محوله و پرهیز از مسامحه و وقتگذرانی</a:t>
          </a:r>
        </a:p>
        <a:p>
          <a:pPr lvl="0" algn="r" defTabSz="8890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2000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- رعایت دقیق سلسلهمراتب باتوجهبه جایگاه تشکیلاتی سپاه که به طور مستقیم زیر نظر مقام ارجمند ولایتفقیه انجام وظیفه می کند</a:t>
          </a:r>
        </a:p>
        <a:p>
          <a:pPr lvl="0" algn="r" defTabSz="8890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2000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- و....(مراجعه به متن کتاب) </a:t>
          </a:r>
        </a:p>
      </dsp:txBody>
      <dsp:txXfrm>
        <a:off x="-48069" y="1038208"/>
        <a:ext cx="7562361" cy="3948895"/>
      </dsp:txXfrm>
    </dsp:sp>
    <dsp:sp modelId="{FBB2FDC3-12AA-4FAA-BBB7-B1048C2C6763}">
      <dsp:nvSpPr>
        <dsp:cNvPr id="0" name=""/>
        <dsp:cNvSpPr/>
      </dsp:nvSpPr>
      <dsp:spPr>
        <a:xfrm>
          <a:off x="7037084" y="2484101"/>
          <a:ext cx="963915" cy="96391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2A258F-B778-48C4-BA82-D561177A1CFD}">
      <dsp:nvSpPr>
        <dsp:cNvPr id="0" name=""/>
        <dsp:cNvSpPr/>
      </dsp:nvSpPr>
      <dsp:spPr>
        <a:xfrm>
          <a:off x="6598359" y="-673826"/>
          <a:ext cx="5233852" cy="5233852"/>
        </a:xfrm>
        <a:prstGeom prst="blockArc">
          <a:avLst>
            <a:gd name="adj1" fmla="val 8100000"/>
            <a:gd name="adj2" fmla="val 13500000"/>
            <a:gd name="adj3" fmla="val 413"/>
          </a:avLst>
        </a:pr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B0E9A-755C-4280-9452-DD11F59C1027}">
      <dsp:nvSpPr>
        <dsp:cNvPr id="0" name=""/>
        <dsp:cNvSpPr/>
      </dsp:nvSpPr>
      <dsp:spPr>
        <a:xfrm>
          <a:off x="100014" y="186051"/>
          <a:ext cx="7024931" cy="409139"/>
        </a:xfrm>
        <a:prstGeom prst="rect">
          <a:avLst/>
        </a:prstGeom>
        <a:solidFill>
          <a:srgbClr val="C000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324754" bIns="508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chemeClr val="bg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 2-اهتمام به بیت المال</a:t>
          </a:r>
          <a:endParaRPr lang="en-US" sz="2000" kern="1200" dirty="0">
            <a:solidFill>
              <a:schemeClr val="bg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sp:txBody>
      <dsp:txXfrm>
        <a:off x="100014" y="186051"/>
        <a:ext cx="7024931" cy="409139"/>
      </dsp:txXfrm>
    </dsp:sp>
    <dsp:sp modelId="{C253E413-4BB3-4675-AF20-0282FA4F3D28}">
      <dsp:nvSpPr>
        <dsp:cNvPr id="0" name=""/>
        <dsp:cNvSpPr/>
      </dsp:nvSpPr>
      <dsp:spPr>
        <a:xfrm>
          <a:off x="6869234" y="153504"/>
          <a:ext cx="511423" cy="5114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590B391-2F30-44CB-ADDE-C233F71D549B}">
      <dsp:nvSpPr>
        <dsp:cNvPr id="0" name=""/>
        <dsp:cNvSpPr/>
      </dsp:nvSpPr>
      <dsp:spPr>
        <a:xfrm>
          <a:off x="100014" y="818278"/>
          <a:ext cx="6688386" cy="409139"/>
        </a:xfrm>
        <a:prstGeom prst="rect">
          <a:avLst/>
        </a:prstGeom>
        <a:gradFill rotWithShape="0">
          <a:gsLst>
            <a:gs pos="0">
              <a:schemeClr val="accent5">
                <a:hueOff val="-1470669"/>
                <a:satOff val="-2046"/>
                <a:lumOff val="-78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470669"/>
                <a:satOff val="-2046"/>
                <a:lumOff val="-78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470669"/>
                <a:satOff val="-2046"/>
                <a:lumOff val="-78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324754" bIns="508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 </a:t>
          </a:r>
          <a:r>
            <a:rPr lang="fa-IR" sz="2000" kern="1200" dirty="0" smtClean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3- صرفه جویی و اسراف و تبذیر</a:t>
          </a:r>
          <a:endParaRPr lang="en-US" sz="2000" kern="1200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sp:txBody>
      <dsp:txXfrm>
        <a:off x="100014" y="818278"/>
        <a:ext cx="6688386" cy="409139"/>
      </dsp:txXfrm>
    </dsp:sp>
    <dsp:sp modelId="{FBB2FDC3-12AA-4FAA-BBB7-B1048C2C6763}">
      <dsp:nvSpPr>
        <dsp:cNvPr id="0" name=""/>
        <dsp:cNvSpPr/>
      </dsp:nvSpPr>
      <dsp:spPr>
        <a:xfrm>
          <a:off x="6532689" y="767135"/>
          <a:ext cx="511423" cy="5114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1470669"/>
              <a:satOff val="-2046"/>
              <a:lumOff val="-78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0226A27-4DF1-425D-A226-40C5316720A1}">
      <dsp:nvSpPr>
        <dsp:cNvPr id="0" name=""/>
        <dsp:cNvSpPr/>
      </dsp:nvSpPr>
      <dsp:spPr>
        <a:xfrm>
          <a:off x="94656" y="1413383"/>
          <a:ext cx="6534492" cy="409139"/>
        </a:xfrm>
        <a:prstGeom prst="rect">
          <a:avLst/>
        </a:prstGeom>
        <a:gradFill rotWithShape="0">
          <a:gsLst>
            <a:gs pos="0">
              <a:schemeClr val="accent5">
                <a:hueOff val="-2941338"/>
                <a:satOff val="-4091"/>
                <a:lumOff val="-156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941338"/>
                <a:satOff val="-4091"/>
                <a:lumOff val="-156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941338"/>
                <a:satOff val="-4091"/>
                <a:lumOff val="-156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324754" bIns="508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 </a:t>
          </a:r>
          <a:r>
            <a:rPr lang="fa-IR" sz="2000" kern="1200" dirty="0" smtClean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4- ساعات کار و وقت اداری</a:t>
          </a:r>
          <a:endParaRPr lang="en-US" sz="2000" kern="1200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sp:txBody>
      <dsp:txXfrm>
        <a:off x="94656" y="1413383"/>
        <a:ext cx="6534492" cy="409139"/>
      </dsp:txXfrm>
    </dsp:sp>
    <dsp:sp modelId="{1F97CFD8-260E-429D-BB3D-A5282418BD98}">
      <dsp:nvSpPr>
        <dsp:cNvPr id="0" name=""/>
        <dsp:cNvSpPr/>
      </dsp:nvSpPr>
      <dsp:spPr>
        <a:xfrm>
          <a:off x="6378795" y="1380766"/>
          <a:ext cx="511423" cy="5114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2941338"/>
              <a:satOff val="-4091"/>
              <a:lumOff val="-156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8F1462F-3240-45D0-9532-2FD4632BCEE5}">
      <dsp:nvSpPr>
        <dsp:cNvPr id="0" name=""/>
        <dsp:cNvSpPr/>
      </dsp:nvSpPr>
      <dsp:spPr>
        <a:xfrm>
          <a:off x="0" y="2008034"/>
          <a:ext cx="6725038" cy="409139"/>
        </a:xfrm>
        <a:prstGeom prst="rect">
          <a:avLst/>
        </a:prstGeom>
        <a:solidFill>
          <a:schemeClr val="accent6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324754" bIns="508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solidFill>
                <a:schemeClr val="bg1"/>
              </a:solidFill>
              <a:cs typeface="B Zar" panose="00000400000000000000" pitchFamily="2" charset="-78"/>
            </a:rPr>
            <a:t>  </a:t>
          </a:r>
          <a:r>
            <a:rPr lang="fa-IR" sz="2000" kern="1200" dirty="0" smtClean="0">
              <a:solidFill>
                <a:schemeClr val="bg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5- غصب و سرقت امکانات بیت المال</a:t>
          </a:r>
          <a:endParaRPr lang="en-US" sz="2000" kern="1200" dirty="0">
            <a:solidFill>
              <a:schemeClr val="bg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sp:txBody>
      <dsp:txXfrm>
        <a:off x="0" y="2008034"/>
        <a:ext cx="6725038" cy="409139"/>
      </dsp:txXfrm>
    </dsp:sp>
    <dsp:sp modelId="{B929815C-08DF-4EB6-9CB4-2C31B8965FCC}">
      <dsp:nvSpPr>
        <dsp:cNvPr id="0" name=""/>
        <dsp:cNvSpPr/>
      </dsp:nvSpPr>
      <dsp:spPr>
        <a:xfrm>
          <a:off x="6378795" y="1994009"/>
          <a:ext cx="511423" cy="5114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4412007"/>
              <a:satOff val="-6137"/>
              <a:lumOff val="-235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D08A689-5116-453D-BC38-97ED9471CBD6}">
      <dsp:nvSpPr>
        <dsp:cNvPr id="0" name=""/>
        <dsp:cNvSpPr/>
      </dsp:nvSpPr>
      <dsp:spPr>
        <a:xfrm>
          <a:off x="44300" y="2677439"/>
          <a:ext cx="6688386" cy="409139"/>
        </a:xfrm>
        <a:prstGeom prst="rect">
          <a:avLst/>
        </a:prstGeom>
        <a:solidFill>
          <a:schemeClr val="tx2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324754" bIns="508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solidFill>
                <a:schemeClr val="bg1"/>
              </a:solidFill>
              <a:cs typeface="B Zar" panose="00000400000000000000" pitchFamily="2" charset="-78"/>
            </a:rPr>
            <a:t>  </a:t>
          </a:r>
          <a:r>
            <a:rPr lang="fa-IR" sz="2000" kern="1200" dirty="0" smtClean="0">
              <a:solidFill>
                <a:schemeClr val="bg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6- دریافت مزایا</a:t>
          </a:r>
          <a:endParaRPr lang="en-US" sz="2000" kern="1200" dirty="0">
            <a:solidFill>
              <a:schemeClr val="bg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sp:txBody>
      <dsp:txXfrm>
        <a:off x="44300" y="2677439"/>
        <a:ext cx="6688386" cy="409139"/>
      </dsp:txXfrm>
    </dsp:sp>
    <dsp:sp modelId="{45EE42D3-A8BB-477E-A668-C9BC555F4DC9}">
      <dsp:nvSpPr>
        <dsp:cNvPr id="0" name=""/>
        <dsp:cNvSpPr/>
      </dsp:nvSpPr>
      <dsp:spPr>
        <a:xfrm>
          <a:off x="6532689" y="2607640"/>
          <a:ext cx="511423" cy="5114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5882676"/>
              <a:satOff val="-8182"/>
              <a:lumOff val="-313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ADF3BAA-0059-46F2-8225-68EE89874F0B}">
      <dsp:nvSpPr>
        <dsp:cNvPr id="0" name=""/>
        <dsp:cNvSpPr/>
      </dsp:nvSpPr>
      <dsp:spPr>
        <a:xfrm>
          <a:off x="0" y="3267941"/>
          <a:ext cx="7024931" cy="409139"/>
        </a:xfrm>
        <a:prstGeom prst="rect">
          <a:avLst/>
        </a:prstGeom>
        <a:solidFill>
          <a:schemeClr val="accent2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324754" bIns="508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chemeClr val="bg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7-</a:t>
          </a:r>
          <a:r>
            <a:rPr lang="fa-IR" sz="2000" b="1" kern="1200" dirty="0" smtClean="0">
              <a:solidFill>
                <a:schemeClr val="bg1"/>
              </a:solidFill>
              <a:cs typeface="B Zar" panose="00000400000000000000" pitchFamily="2" charset="-78"/>
            </a:rPr>
            <a:t> </a:t>
          </a:r>
          <a:r>
            <a:rPr lang="fa-IR" sz="2000" kern="1200" dirty="0" smtClean="0">
              <a:solidFill>
                <a:schemeClr val="bg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کم کاری کارمند دولت</a:t>
          </a:r>
          <a:endParaRPr lang="en-US" sz="2000" kern="1200" dirty="0">
            <a:solidFill>
              <a:schemeClr val="bg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sp:txBody>
      <dsp:txXfrm>
        <a:off x="0" y="3267941"/>
        <a:ext cx="7024931" cy="409139"/>
      </dsp:txXfrm>
    </dsp:sp>
    <dsp:sp modelId="{50614690-1A79-43AA-987B-C964055F88B9}">
      <dsp:nvSpPr>
        <dsp:cNvPr id="0" name=""/>
        <dsp:cNvSpPr/>
      </dsp:nvSpPr>
      <dsp:spPr>
        <a:xfrm>
          <a:off x="6869234" y="3221271"/>
          <a:ext cx="511423" cy="5114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75F820E-EC53-4D78-B570-F2BA25B99DA6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9053810-2E54-41A1-A8DC-FEB8A59585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789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053810-2E54-41A1-A8DC-FEB8A59585BE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013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EB0788E-9BFC-47BF-8E7B-59F5EF25F895}" type="datetimeFigureOut">
              <a:rPr lang="en-US"/>
              <a:pPr>
                <a:defRPr/>
              </a:pPr>
              <a:t>4/20/2019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CA477FA-84BF-4A0A-9488-34286E668292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033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7F892AC-ADFA-4ACA-88DE-BEDE08558D61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ADF7E53-55F0-4AD6-AC3B-E6CAB9C7BD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532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6A7A283-1CE8-4B6F-8A65-C76F05259E7D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E203E13-82E9-4A24-83E0-1734780E4B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3372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C3661F4-CB50-4691-B248-A10EFDDABE01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1313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030B3F6-BC8E-43CC-A5F4-80E07DBD0CA6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8212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F56ABE4-4E40-4367-B554-14667FA8B591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1487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3853BD0-B65B-46D5-8B7D-CE304C2ECC56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7162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66329CE-85B1-4102-8DA3-985C7A2578E8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691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69E539E-EF77-4124-971C-A37FC892600B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2817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74A8CE1-0FE6-4E3A-A083-4182BA0A282A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828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ACD51B9-293B-4703-AEC0-36A7E7D91D10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795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F7C540C-05D4-428E-BAC0-E5A746BBF2E4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D54B84B-F7CE-4946-8C4B-CB1B4BE765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174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a-I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E052C0B-04BA-4ED4-AF2D-7E0C8451D087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1402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BBC673E-F94A-4E82-AF51-F12A38505999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5534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DE91E50-F07E-4980-BA76-A46DEEC81D94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1201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black">
            <a:xfrm>
              <a:off x="1008" y="0"/>
              <a:ext cx="4752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l" rtl="0" eaLnBrk="1" hangingPunct="1">
                <a:defRPr/>
              </a:pPr>
              <a:endParaRPr lang="fa-IR" smtClean="0">
                <a:solidFill>
                  <a:srgbClr val="FFFFFF"/>
                </a:solidFill>
                <a:latin typeface="Verdana" panose="020B0604030504040204" pitchFamily="34" charset="0"/>
                <a:ea typeface="+mn-ea"/>
                <a:cs typeface="B Traffic" panose="00000400000000000000" pitchFamily="2" charset="-78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ltGray">
            <a:xfrm>
              <a:off x="0" y="0"/>
              <a:ext cx="1008" cy="4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rtl="0">
                <a:defRPr/>
              </a:pPr>
              <a:endParaRPr lang="fa-IR" sz="240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B Traffic" panose="00000400000000000000" pitchFamily="2" charset="-78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0" y="0"/>
              <a:ext cx="5760" cy="2400"/>
            </a:xfrm>
            <a:custGeom>
              <a:avLst/>
              <a:gdLst>
                <a:gd name="T0" fmla="*/ 0 w 5760"/>
                <a:gd name="T1" fmla="*/ 1200 h 2400"/>
                <a:gd name="T2" fmla="*/ 1008 w 5760"/>
                <a:gd name="T3" fmla="*/ 2400 h 2400"/>
                <a:gd name="T4" fmla="*/ 5760 w 5760"/>
                <a:gd name="T5" fmla="*/ 1536 h 2400"/>
                <a:gd name="T6" fmla="*/ 5760 w 5760"/>
                <a:gd name="T7" fmla="*/ 0 h 2400"/>
                <a:gd name="T8" fmla="*/ 0 w 5760"/>
                <a:gd name="T9" fmla="*/ 0 h 2400"/>
                <a:gd name="T10" fmla="*/ 0 w 5760"/>
                <a:gd name="T11" fmla="*/ 1200 h 24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60" h="2400">
                  <a:moveTo>
                    <a:pt x="0" y="1200"/>
                  </a:moveTo>
                  <a:lnTo>
                    <a:pt x="1008" y="2400"/>
                  </a:lnTo>
                  <a:lnTo>
                    <a:pt x="5760" y="1536"/>
                  </a:lnTo>
                  <a:lnTo>
                    <a:pt x="5760" y="0"/>
                  </a:lnTo>
                  <a:lnTo>
                    <a:pt x="0" y="0"/>
                  </a:lnTo>
                  <a:lnTo>
                    <a:pt x="0" y="120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5293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293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8862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1676400" y="6400800"/>
            <a:ext cx="1905000" cy="457200"/>
          </a:xfrm>
        </p:spPr>
        <p:txBody>
          <a:bodyPr/>
          <a:lstStyle>
            <a:lvl1pPr algn="r" rtl="1" fontAlgn="auto">
              <a:spcAft>
                <a:spcPts val="0"/>
              </a:spcAft>
              <a:defRPr>
                <a:solidFill>
                  <a:srgbClr val="808080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962400" y="6400800"/>
            <a:ext cx="2895600" cy="457200"/>
          </a:xfrm>
        </p:spPr>
        <p:txBody>
          <a:bodyPr/>
          <a:lstStyle>
            <a:lvl1pPr rtl="1" fontAlgn="auto">
              <a:spcAft>
                <a:spcPts val="0"/>
              </a:spcAft>
              <a:defRPr>
                <a:solidFill>
                  <a:srgbClr val="808080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9000" y="6400800"/>
            <a:ext cx="1905000" cy="457200"/>
          </a:xfrm>
        </p:spPr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EE0BED8-1104-4A49-AC83-96097EDDFE9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2077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8DC2AC3-F1A7-4D54-978B-55726B8F8FF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5102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8C2D0BD-25F3-4C3B-8F63-FA333C59152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267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68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92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A7FA4D0-6C93-427A-BF18-1BA1E71FBA3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8916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823516F-5F6E-4CD7-83AE-D4B78410A2D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5101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96B7127-5B12-40D8-9B37-4DE39DB0B5B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2829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A4AC5B7-F3B1-4B4C-A7E6-2EEE274C182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656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A8A7A19-A9F1-49BF-A5AB-062A650C8107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972A9A7-D662-4C76-8384-9C640347E3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8492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2475757-77F1-48FA-826A-7DD2999519A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4718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a-I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D387B37-CC81-4987-A21E-AE319238B36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6346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C46F847-4720-4B33-AC5B-0DDF7820B08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8803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51663" y="152400"/>
            <a:ext cx="2087562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6113463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65399BB-57F1-41DC-9CC4-463A11757A4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5169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B2F876E-61C0-40B0-B1B0-7207A0ED5912}" type="datetimeFigureOut">
              <a:rPr lang="en-US"/>
              <a:pPr>
                <a:defRPr/>
              </a:pPr>
              <a:t>4/20/2019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13FA8EF-4CAF-4196-AD43-78ABA55D7987}" type="slidenum">
              <a:rPr lang="en-US"/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7032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0BF382D-76B5-4150-8E4A-E8A47404F780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47EBFE0-2838-43ED-A986-8F2F91E9E6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9535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B96E097-E760-4D03-ACB5-1C19EC596A8C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89B137D-4076-4DDD-96B7-DBDBEFA80E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6694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A08F2B1-6E88-4190-99BD-D28E10BD34DB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8A3CA01-CB2C-4DFA-A0A8-CBA786F5F6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2607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51DABD4-BFB2-42DF-AE42-F666804A520F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4A76134-BB81-472B-B985-EF76A0E22F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712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8B02104-A502-49F3-AB56-F2D664572DC0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4815DCD-0816-4E43-A7B7-008AC207CE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901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3FF8F78-85A2-4954-8CCC-57E075F184A8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D5D71A3-0F7C-41F4-99BF-80F3ECC9B3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29019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CC69649-E8D6-4ABD-98C6-140385EDABB6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8730FB1-46EC-41AD-AD1C-1FF8D08BE1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0254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E76B4A8-1D94-4051-871A-6A438D89C46F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E5A1765-DC32-40D1-A40F-27CBA203A4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37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A6D56DD-70BB-45EA-AC78-2B4E3ECB9AB8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88B9C61-55B5-4C79-AA63-94253BA492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6179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2894FA1-1C4C-47D9-928F-7CB4B5ACFD6D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BDF764F-ABA1-4A65-84BD-545D4E870A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90730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226DDA3-3E28-46D3-8C56-4FF6DF56460C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5C43D6A-1721-4DE0-98ED-A400482D23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09907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3D27FC-5333-446B-AE41-8C943D34D574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8565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3AD5-795B-4E99-A5C5-AC12D8FA5BB1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7166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4B9318-579B-44E8-9C3C-684F5BBCA9FE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8640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127AF6-C1E9-4FAF-818A-9A54546D0BD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3169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DC66A4-AB34-4233-B662-61BAEF27235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8123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12DFF00-D717-44B4-AAC0-2B3B3EE358CC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CDB7EC7-88E0-4D22-8E95-990B1DC04B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92772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10578A-CAFE-4AAC-9EF0-9EBD8E3CBEE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92109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78130D-836B-4E0F-BF6D-E701D0906186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24837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AA4E1E-5387-4004-9376-187D84E95076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1206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F0782E-B258-4753-A37C-4C3E3A1479D5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8111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021B7-91A8-4481-9639-F96BE5869AF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3844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C3B8BA-3B6D-4F95-A9C8-A334B1531202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4401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6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1" name="Rounded Rectangle 10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ounded Rectangle 11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4" name="White Back 3" hidden="1"/>
          <p:cNvSpPr/>
          <p:nvPr userDrawn="1"/>
        </p:nvSpPr>
        <p:spPr>
          <a:xfrm rot="5400000" flipV="1">
            <a:off x="1843088" y="-452437"/>
            <a:ext cx="6480175" cy="7762875"/>
          </a:xfrm>
          <a:prstGeom prst="roundRect">
            <a:avLst>
              <a:gd name="adj" fmla="val 2886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خط چین" hidden="1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 hidden="1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6" name="شماره جلسه/عنوان جلسه" hidden="1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7610316"/>
      </p:ext>
    </p:extLst>
  </p:cSld>
  <p:clrMapOvr>
    <a:masterClrMapping/>
  </p:clrMapOvr>
  <p:transition spd="med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White Back 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6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1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1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1" name="Rounded Rectangle 10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ounded Rectangle 11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3" name="White Back 3" hidden="1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عنوان جلسه"/>
          <p:cNvSpPr>
            <a:spLocks noGrp="1"/>
          </p:cNvSpPr>
          <p:nvPr>
            <p:ph type="title"/>
          </p:nvPr>
        </p:nvSpPr>
        <p:spPr>
          <a:xfrm>
            <a:off x="468312" y="626187"/>
            <a:ext cx="8207376" cy="1029985"/>
          </a:xfrm>
        </p:spPr>
        <p:txBody>
          <a:bodyPr/>
          <a:lstStyle>
            <a:lvl1pPr rtl="1">
              <a:defRPr sz="2500" b="1" cap="none" spc="0" baseline="0">
                <a:ln w="12700">
                  <a:noFill/>
                  <a:prstDash val="solid"/>
                </a:ln>
                <a:solidFill>
                  <a:srgbClr val="006600"/>
                </a:solidFill>
                <a:effectLst/>
                <a:cs typeface="B Zar" pitchFamily="2" charset="-78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فهرست مطالب"/>
          <p:cNvSpPr>
            <a:spLocks noGrp="1"/>
          </p:cNvSpPr>
          <p:nvPr>
            <p:ph sz="quarter" idx="10"/>
          </p:nvPr>
        </p:nvSpPr>
        <p:spPr>
          <a:xfrm>
            <a:off x="468312" y="1711842"/>
            <a:ext cx="8207376" cy="4561367"/>
          </a:xfrm>
        </p:spPr>
        <p:txBody>
          <a:bodyPr/>
          <a:lstStyle>
            <a:lvl1pPr marL="717550" indent="-342900" algn="r" rtl="1">
              <a:buClr>
                <a:srgbClr val="C00000"/>
              </a:buClr>
              <a:buSzPct val="120000"/>
              <a:buFont typeface="Arial" pitchFamily="34" charset="0"/>
              <a:buChar char="•"/>
              <a:defRPr sz="2500" b="1" baseline="0">
                <a:cs typeface="B Mitra" pitchFamily="2" charset="-78"/>
              </a:defRPr>
            </a:lvl1pPr>
            <a:lvl2pPr marL="914400" indent="-457200" algn="r" rtl="1">
              <a:buClr>
                <a:srgbClr val="C00000"/>
              </a:buClr>
              <a:buSzPct val="75000"/>
              <a:buFont typeface="Courier New" pitchFamily="49" charset="0"/>
              <a:buChar char="o"/>
              <a:defRPr sz="2500">
                <a:cs typeface="B Mitra" pitchFamily="2" charset="-78"/>
              </a:defRPr>
            </a:lvl2pPr>
            <a:lvl3pPr algn="r" rtl="1">
              <a:defRPr>
                <a:cs typeface="B Mitra" pitchFamily="2" charset="-78"/>
              </a:defRPr>
            </a:lvl3pPr>
            <a:lvl4pPr algn="r" rtl="1">
              <a:defRPr>
                <a:cs typeface="B Mitra" pitchFamily="2" charset="-78"/>
              </a:defRPr>
            </a:lvl4pPr>
            <a:lvl5pPr algn="r" rtl="1">
              <a:defRPr>
                <a:cs typeface="B Mitra" pitchFamily="2" charset="-78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86644020"/>
      </p:ext>
    </p:extLst>
  </p:cSld>
  <p:clrMapOvr>
    <a:masterClrMapping/>
  </p:clrMapOvr>
  <p:transition spd="slow">
    <p:randomBar dir="vert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hite Back 3"/>
          <p:cNvSpPr/>
          <p:nvPr userDrawn="1"/>
        </p:nvSpPr>
        <p:spPr>
          <a:xfrm rot="5400000" flipV="1">
            <a:off x="2007393" y="-1112043"/>
            <a:ext cx="6858001" cy="9072562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5" name="Rounded Rectangle 14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ounded Rectangle 16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18" name="خط چین"/>
          <p:cNvCxnSpPr/>
          <p:nvPr userDrawn="1"/>
        </p:nvCxnSpPr>
        <p:spPr>
          <a:xfrm rot="10800000" flipV="1">
            <a:off x="1906588" y="836613"/>
            <a:ext cx="6769100" cy="20637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 userDrawn="1"/>
        </p:nvSpPr>
        <p:spPr>
          <a:xfrm>
            <a:off x="76200" y="3356992"/>
            <a:ext cx="1143262" cy="31700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fa-IR" sz="20000" b="1">
                <a:ln w="38100" cmpd="sng">
                  <a:solidFill>
                    <a:prstClr val="white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006600"/>
                    </a:gs>
                    <a:gs pos="49000">
                      <a:srgbClr val="00B050"/>
                    </a:gs>
                    <a:gs pos="56000">
                      <a:srgbClr val="92D050"/>
                    </a:gs>
                    <a:gs pos="100000">
                      <a:srgbClr val="FFFF00"/>
                    </a:gs>
                  </a:gsLst>
                  <a:lin ang="17400000" scaled="0"/>
                  <a:tileRect/>
                </a:gradFill>
                <a:effectLst>
                  <a:glow rad="101600">
                    <a:prstClr val="white">
                      <a:alpha val="60000"/>
                    </a:prstClr>
                  </a:glow>
                </a:effectLst>
                <a:latin typeface="Arial" charset="0"/>
                <a:ea typeface="+mn-ea"/>
                <a:cs typeface="B Mitra" pitchFamily="2" charset="-78"/>
              </a:rPr>
              <a:t>؟</a:t>
            </a:r>
            <a:endParaRPr lang="en-US" sz="20000" b="1">
              <a:ln w="38100" cmpd="sng">
                <a:solidFill>
                  <a:prstClr val="white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006600"/>
                  </a:gs>
                  <a:gs pos="49000">
                    <a:srgbClr val="00B050"/>
                  </a:gs>
                  <a:gs pos="56000">
                    <a:srgbClr val="92D050"/>
                  </a:gs>
                  <a:gs pos="100000">
                    <a:srgbClr val="FFFF00"/>
                  </a:gs>
                </a:gsLst>
                <a:lin ang="17400000" scaled="0"/>
                <a:tileRect/>
              </a:gradFill>
              <a:effectLst>
                <a:glow rad="101600">
                  <a:prstClr val="white">
                    <a:alpha val="60000"/>
                  </a:prstClr>
                </a:glow>
              </a:effectLst>
              <a:latin typeface="Arial" charset="0"/>
              <a:ea typeface="+mn-ea"/>
              <a:cs typeface="B Mitra" pitchFamily="2" charset="-78"/>
            </a:endParaRP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899594" cy="3528392"/>
          </a:xfrm>
        </p:spPr>
        <p:txBody>
          <a:bodyPr vert="vert" anchor="ctr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1"/>
            <a:ext cx="6851104" cy="836712"/>
          </a:xfrm>
        </p:spPr>
        <p:txBody>
          <a:bodyPr>
            <a:normAutofit/>
          </a:bodyPr>
          <a:lstStyle>
            <a:lvl1pPr rtl="1">
              <a:defRPr sz="25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980728"/>
            <a:ext cx="6808242" cy="5377230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914400" indent="-457200" algn="just" rtl="1">
              <a:buClr>
                <a:srgbClr val="C00000"/>
              </a:buClr>
              <a:buSzPct val="70000"/>
              <a:buFont typeface="Courier New" pitchFamily="49" charset="0"/>
              <a:buChar char="o"/>
              <a:defRPr sz="2500" b="1" baseline="0">
                <a:solidFill>
                  <a:schemeClr val="tx1"/>
                </a:solidFill>
                <a:cs typeface="B Mitra" pitchFamily="2" charset="-78"/>
              </a:defRPr>
            </a:lvl2pPr>
            <a:lvl3pPr marL="1257300" indent="-342900" algn="r" rtl="1">
              <a:buClr>
                <a:srgbClr val="C00000"/>
              </a:buClr>
              <a:buFont typeface="Wingdings" pitchFamily="2" charset="2"/>
              <a:buChar char=""/>
              <a:defRPr sz="25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2872"/>
      </p:ext>
    </p:extLst>
  </p:cSld>
  <p:clrMapOvr>
    <a:masterClrMapping/>
  </p:clrMapOvr>
  <p:transition spd="slow">
    <p:wip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hite Back 3"/>
          <p:cNvSpPr/>
          <p:nvPr userDrawn="1"/>
        </p:nvSpPr>
        <p:spPr>
          <a:xfrm rot="5400000" flipV="1">
            <a:off x="2007393" y="-1112043"/>
            <a:ext cx="6858001" cy="9072562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5" name="Rounded Rectangle 14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ounded Rectangle 16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18" name="خط چین"/>
          <p:cNvCxnSpPr/>
          <p:nvPr userDrawn="1"/>
        </p:nvCxnSpPr>
        <p:spPr>
          <a:xfrm rot="10800000" flipV="1">
            <a:off x="1906588" y="836613"/>
            <a:ext cx="6769100" cy="20637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19" name="Picture 2" descr="http://www.seobook.com/images/people-talking.png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prstClr val="black"/>
              <a:srgbClr val="FFFF99">
                <a:tint val="45000"/>
                <a:satMod val="400000"/>
              </a:srgbClr>
            </a:duotone>
            <a:extLst/>
          </a:blip>
          <a:srcRect/>
          <a:stretch>
            <a:fillRect/>
          </a:stretch>
        </p:blipFill>
        <p:spPr bwMode="auto">
          <a:xfrm>
            <a:off x="-192335" y="3994150"/>
            <a:ext cx="2098923" cy="2098923"/>
          </a:xfrm>
          <a:prstGeom prst="rect">
            <a:avLst/>
          </a:prstGeom>
          <a:noFill/>
          <a:effectLst>
            <a:glow rad="127000">
              <a:schemeClr val="bg1">
                <a:alpha val="59000"/>
              </a:schemeClr>
            </a:glow>
            <a:softEdge rad="0"/>
          </a:effectLst>
          <a:extLst/>
        </p:spPr>
      </p:pic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899594" cy="3528392"/>
          </a:xfrm>
        </p:spPr>
        <p:txBody>
          <a:bodyPr vert="vert" anchor="ctr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1"/>
            <a:ext cx="6851104" cy="836712"/>
          </a:xfrm>
        </p:spPr>
        <p:txBody>
          <a:bodyPr>
            <a:normAutofit/>
          </a:bodyPr>
          <a:lstStyle>
            <a:lvl1pPr rtl="1">
              <a:defRPr sz="25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980728"/>
            <a:ext cx="6808242" cy="5377230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914400" indent="-457200" algn="just" rtl="1">
              <a:buClr>
                <a:srgbClr val="C00000"/>
              </a:buClr>
              <a:buSzPct val="70000"/>
              <a:buFont typeface="Courier New" pitchFamily="49" charset="0"/>
              <a:buChar char="o"/>
              <a:defRPr sz="2500" b="1" baseline="0">
                <a:solidFill>
                  <a:schemeClr val="tx1"/>
                </a:solidFill>
                <a:cs typeface="B Mitra" pitchFamily="2" charset="-78"/>
              </a:defRPr>
            </a:lvl2pPr>
            <a:lvl3pPr marL="1257300" indent="-342900" algn="r" rtl="1">
              <a:buClr>
                <a:srgbClr val="C00000"/>
              </a:buClr>
              <a:buFont typeface="Wingdings" pitchFamily="2" charset="2"/>
              <a:buChar char=""/>
              <a:defRPr sz="25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2267476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23CF80A-2C99-4478-B0BB-C9CB75A8C92D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05B378A-94A0-48CF-9551-8F0A503EE0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67361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hite Back 3"/>
          <p:cNvSpPr/>
          <p:nvPr userDrawn="1"/>
        </p:nvSpPr>
        <p:spPr>
          <a:xfrm rot="5400000" flipV="1">
            <a:off x="2007393" y="-1112043"/>
            <a:ext cx="6858001" cy="9072562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5" name="Rounded Rectangle 14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ounded Rectangle 16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18" name="خط چین"/>
          <p:cNvCxnSpPr/>
          <p:nvPr userDrawn="1"/>
        </p:nvCxnSpPr>
        <p:spPr>
          <a:xfrm rot="10800000" flipV="1">
            <a:off x="1906588" y="836613"/>
            <a:ext cx="6769100" cy="20637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19" name="Picture 2" descr="E:\Pic\Icon-Baton\4\Search\Search HD.png"/>
          <p:cNvPicPr>
            <a:picLocks noChangeAspect="1" noChangeArrowheads="1"/>
          </p:cNvPicPr>
          <p:nvPr userDrawn="1"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210287" y="4509120"/>
            <a:ext cx="1235076" cy="1235076"/>
          </a:xfrm>
          <a:prstGeom prst="rect">
            <a:avLst/>
          </a:prstGeom>
          <a:noFill/>
          <a:effectLst>
            <a:glow rad="152400">
              <a:schemeClr val="bg1"/>
            </a:glow>
            <a:softEdge rad="0"/>
          </a:effectLst>
          <a:extLst/>
        </p:spPr>
      </p:pic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899594" cy="3528392"/>
          </a:xfrm>
        </p:spPr>
        <p:txBody>
          <a:bodyPr vert="vert" anchor="ctr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1"/>
            <a:ext cx="6851104" cy="836712"/>
          </a:xfrm>
        </p:spPr>
        <p:txBody>
          <a:bodyPr>
            <a:normAutofit/>
          </a:bodyPr>
          <a:lstStyle>
            <a:lvl1pPr rtl="1">
              <a:defRPr sz="25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980728"/>
            <a:ext cx="6808242" cy="5377230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914400" indent="-457200" algn="just" rtl="1">
              <a:buClr>
                <a:srgbClr val="C00000"/>
              </a:buClr>
              <a:buSzPct val="70000"/>
              <a:buFont typeface="Courier New" pitchFamily="49" charset="0"/>
              <a:buChar char="o"/>
              <a:defRPr sz="2500" b="1" baseline="0">
                <a:solidFill>
                  <a:schemeClr val="tx1"/>
                </a:solidFill>
                <a:cs typeface="B Mitra" pitchFamily="2" charset="-78"/>
              </a:defRPr>
            </a:lvl2pPr>
            <a:lvl3pPr marL="1257300" indent="-342900" algn="r" rtl="1">
              <a:buClr>
                <a:srgbClr val="C00000"/>
              </a:buClr>
              <a:buFont typeface="Wingdings" pitchFamily="2" charset="2"/>
              <a:buChar char=""/>
              <a:defRPr sz="25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442228681"/>
      </p:ext>
    </p:extLst>
  </p:cSld>
  <p:clrMapOvr>
    <a:masterClrMapping/>
  </p:clrMapOvr>
  <p:transition spd="slow">
    <p:wip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6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1" name="Rounded Rectangle 10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ounded Rectangle 11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4" name="White Back 3"/>
          <p:cNvSpPr/>
          <p:nvPr userDrawn="1"/>
        </p:nvSpPr>
        <p:spPr>
          <a:xfrm rot="5400000" flipV="1">
            <a:off x="1843088" y="-452437"/>
            <a:ext cx="6480175" cy="7762875"/>
          </a:xfrm>
          <a:prstGeom prst="roundRect">
            <a:avLst>
              <a:gd name="adj" fmla="val 2886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خط چین"/>
          <p:cNvCxnSpPr/>
          <p:nvPr userDrawn="1"/>
        </p:nvCxnSpPr>
        <p:spPr>
          <a:xfrm flipH="1">
            <a:off x="1681163" y="981075"/>
            <a:ext cx="6824662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681336" y="274639"/>
            <a:ext cx="6851104" cy="634081"/>
          </a:xfrm>
        </p:spPr>
        <p:txBody>
          <a:bodyPr>
            <a:normAutofit/>
          </a:bodyPr>
          <a:lstStyle>
            <a:lvl1pPr>
              <a:defRPr sz="20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7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899594" cy="3528392"/>
          </a:xfrm>
        </p:spPr>
        <p:txBody>
          <a:bodyPr vert="vert" anchor="ctr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904525"/>
      </p:ext>
    </p:extLst>
  </p:cSld>
  <p:clrMapOvr>
    <a:masterClrMapping/>
  </p:clrMapOvr>
  <p:transition spd="slow">
    <p:dissolv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7014766"/>
      </p:ext>
    </p:extLst>
  </p:cSld>
  <p:clrMapOvr>
    <a:masterClrMapping/>
  </p:clrMapOvr>
  <p:transition spd="slow">
    <p:wip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0780337"/>
      </p:ext>
    </p:extLst>
  </p:cSld>
  <p:clrMapOvr>
    <a:masterClrMapping/>
  </p:clrMapOvr>
  <p:transition spd="slow">
    <p:wip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4487761"/>
      </p:ext>
    </p:extLst>
  </p:cSld>
  <p:clrMapOvr>
    <a:masterClrMapping/>
  </p:clrMapOvr>
  <p:transition spd="slow">
    <p:wip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7480231"/>
      </p:ext>
    </p:extLst>
  </p:cSld>
  <p:clrMapOvr>
    <a:masterClrMapping/>
  </p:clrMapOvr>
  <p:transition spd="slow">
    <p:wip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8586412"/>
      </p:ext>
    </p:extLst>
  </p:cSld>
  <p:clrMapOvr>
    <a:masterClrMapping/>
  </p:clrMapOvr>
  <p:transition spd="slow">
    <p:wip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58307994"/>
      </p:ext>
    </p:extLst>
  </p:cSld>
  <p:clrMapOvr>
    <a:masterClrMapping/>
  </p:clrMapOvr>
  <p:transition spd="slow">
    <p:wip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730201"/>
      </p:ext>
    </p:extLst>
  </p:cSld>
  <p:clrMapOvr>
    <a:masterClrMapping/>
  </p:clrMapOvr>
  <p:transition spd="slow">
    <p:wip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13934195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FABFBA7-E6E7-471C-9FB2-97C991FC1375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4EFCB5E-370E-48A1-8155-4317483F7E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0940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6972207"/>
      </p:ext>
    </p:extLst>
  </p:cSld>
  <p:clrMapOvr>
    <a:masterClrMapping/>
  </p:clrMapOvr>
  <p:transition spd="slow">
    <p:wip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948037"/>
      </p:ext>
    </p:extLst>
  </p:cSld>
  <p:clrMapOvr>
    <a:masterClrMapping/>
  </p:clrMapOvr>
  <p:transition spd="slow">
    <p:wip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0569449"/>
      </p:ext>
    </p:extLst>
  </p:cSld>
  <p:clrMapOvr>
    <a:masterClrMapping/>
  </p:clrMapOvr>
  <p:transition spd="slow">
    <p:wip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6470556"/>
      </p:ext>
    </p:extLst>
  </p:cSld>
  <p:clrMapOvr>
    <a:masterClrMapping/>
  </p:clrMapOvr>
  <p:transition spd="slow">
    <p:wip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0437707"/>
      </p:ext>
    </p:extLst>
  </p:cSld>
  <p:clrMapOvr>
    <a:masterClrMapping/>
  </p:clrMapOvr>
  <p:transition spd="slow">
    <p:wip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BB50DA-4EF5-426C-9EDC-293C4087DAD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21470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D15713-EE5A-4731-8865-E97B5DF45F2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42653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A2138-E23A-4566-86FA-793858793DB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72409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99FFBE-0E38-44E0-8CB0-3F9452723436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6599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07AE0-AB57-4EA3-A866-6E2CC736509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49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38ED82F-9508-4836-8CAF-A66B40918D59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10BE3AC-F15E-4EE6-BDCD-1DDC749827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00047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1130AE-7F76-481D-B01E-69BEDDBF43CD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07572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22A917-C24F-4BCC-AE08-ED0BC9A3F693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70918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85F52C-359F-4487-B2EA-FC62E74EC86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43273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84D3BB-21F5-4E1D-8C4C-5CC767BE81E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8884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2D7ED8-83B2-4A9D-8111-0085A1BB7AE9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12649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56F516-4D7B-41F5-ABA8-28ED5CEA6610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04563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hite Back 3"/>
          <p:cNvSpPr/>
          <p:nvPr userDrawn="1"/>
        </p:nvSpPr>
        <p:spPr>
          <a:xfrm rot="5400000" flipV="1">
            <a:off x="2007393" y="-1112043"/>
            <a:ext cx="6858001" cy="9072562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5" name="Rounded Rectangle 14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ounded Rectangle 16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18" name="خط چین"/>
          <p:cNvCxnSpPr/>
          <p:nvPr userDrawn="1"/>
        </p:nvCxnSpPr>
        <p:spPr>
          <a:xfrm rot="10800000" flipV="1">
            <a:off x="1906588" y="836613"/>
            <a:ext cx="6769100" cy="20637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899594" cy="3528392"/>
          </a:xfrm>
        </p:spPr>
        <p:txBody>
          <a:bodyPr vert="vert" anchor="ctr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1"/>
            <a:ext cx="6851104" cy="836712"/>
          </a:xfrm>
        </p:spPr>
        <p:txBody>
          <a:bodyPr>
            <a:normAutofit/>
          </a:bodyPr>
          <a:lstStyle>
            <a:lvl1pPr rtl="1">
              <a:defRPr sz="25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980728"/>
            <a:ext cx="6808242" cy="5377230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914400" indent="-457200" algn="just" rtl="1">
              <a:buClr>
                <a:srgbClr val="C00000"/>
              </a:buClr>
              <a:buSzPct val="70000"/>
              <a:buFont typeface="Courier New" pitchFamily="49" charset="0"/>
              <a:buChar char="o"/>
              <a:defRPr sz="2500" b="1" baseline="0">
                <a:solidFill>
                  <a:schemeClr val="tx1"/>
                </a:solidFill>
                <a:cs typeface="B Mitra" pitchFamily="2" charset="-78"/>
              </a:defRPr>
            </a:lvl2pPr>
            <a:lvl3pPr marL="1257300" indent="-342900" algn="r" rtl="1">
              <a:buClr>
                <a:srgbClr val="C00000"/>
              </a:buClr>
              <a:buFont typeface="Wingdings" pitchFamily="2" charset="2"/>
              <a:buChar char=""/>
              <a:defRPr sz="25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721205488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a-I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33E2156-A61D-40C6-B39F-8FF52B573514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EB8F7EA-4982-44F9-9C69-0CEF5A1CEF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67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26" Type="http://schemas.openxmlformats.org/officeDocument/2006/relationships/slideLayout" Target="../slideLayouts/slideLayout70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5" Type="http://schemas.openxmlformats.org/officeDocument/2006/relationships/slideLayout" Target="../slideLayouts/slideLayout69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29" Type="http://schemas.openxmlformats.org/officeDocument/2006/relationships/slideLayout" Target="../slideLayouts/slideLayout73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24" Type="http://schemas.openxmlformats.org/officeDocument/2006/relationships/slideLayout" Target="../slideLayouts/slideLayout68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slideLayout" Target="../slideLayouts/slideLayout67.xml"/><Relationship Id="rId28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31" Type="http://schemas.openxmlformats.org/officeDocument/2006/relationships/theme" Target="../theme/theme5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slideLayout" Target="../slideLayouts/slideLayout66.xml"/><Relationship Id="rId27" Type="http://schemas.openxmlformats.org/officeDocument/2006/relationships/slideLayout" Target="../slideLayouts/slideLayout71.xml"/><Relationship Id="rId30" Type="http://schemas.openxmlformats.org/officeDocument/2006/relationships/slideLayout" Target="../slideLayouts/slideLayout7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017364C-B4CD-4CC9-B6CC-B4ECF5AFDFEA}" type="datetimeFigureOut">
              <a:rPr lang="en-US"/>
              <a:pPr>
                <a:defRPr/>
              </a:pPr>
              <a:t>4/20/2019</a:t>
            </a:fld>
            <a:endParaRPr lang="en-US" sz="1000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81E2746-F237-4607-B827-C39C5AE78FE9}" type="slidenum">
              <a:rPr lang="en-US"/>
              <a:pPr>
                <a:defRPr/>
              </a:pPr>
              <a:t>‹#›</a:t>
            </a:fld>
            <a:endParaRPr lang="en-US" sz="10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34" r:id="rId1"/>
    <p:sldLayoutId id="2147485835" r:id="rId2"/>
    <p:sldLayoutId id="2147485836" r:id="rId3"/>
    <p:sldLayoutId id="2147485837" r:id="rId4"/>
    <p:sldLayoutId id="2147485838" r:id="rId5"/>
    <p:sldLayoutId id="2147485839" r:id="rId6"/>
    <p:sldLayoutId id="2147485840" r:id="rId7"/>
    <p:sldLayoutId id="2147485841" r:id="rId8"/>
    <p:sldLayoutId id="2147485842" r:id="rId9"/>
    <p:sldLayoutId id="2147485843" r:id="rId10"/>
    <p:sldLayoutId id="2147485844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 Titr" pitchFamily="2" charset="-78"/>
          <a:ea typeface="A Titr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 Titr" pitchFamily="2" charset="-78"/>
          <a:ea typeface="A Titr"/>
          <a:cs typeface="A Titr" pitchFamily="2" charset="-78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 Titr" pitchFamily="2" charset="-78"/>
          <a:ea typeface="A Titr"/>
          <a:cs typeface="A Titr" pitchFamily="2" charset="-78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 Titr" pitchFamily="2" charset="-78"/>
          <a:ea typeface="A Titr"/>
          <a:cs typeface="A Titr" pitchFamily="2" charset="-78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 Titr" pitchFamily="2" charset="-78"/>
          <a:ea typeface="A Titr"/>
          <a:cs typeface="A Titr" pitchFamily="2" charset="-78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 Titr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 Titr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 Titr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 Titr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 Titr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64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4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4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 eaLnBrk="1" hangingPunct="1">
              <a:defRPr sz="1400">
                <a:solidFill>
                  <a:srgbClr val="000000"/>
                </a:solidFill>
                <a:latin typeface="Century Gothic" panose="020B0502020202020204" pitchFamily="34" charset="0"/>
                <a:ea typeface="+mn-ea"/>
                <a:cs typeface="A Titr" panose="00000700000000000000" pitchFamily="2" charset="-78"/>
              </a:defRPr>
            </a:lvl1pPr>
          </a:lstStyle>
          <a:p>
            <a:pPr>
              <a:defRPr/>
            </a:pPr>
            <a:fld id="{A4AC5277-73D8-4B01-9B0B-CFCDBD1BC795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66" r:id="rId1"/>
    <p:sldLayoutId id="2147485867" r:id="rId2"/>
    <p:sldLayoutId id="2147485868" r:id="rId3"/>
    <p:sldLayoutId id="2147485869" r:id="rId4"/>
    <p:sldLayoutId id="2147485870" r:id="rId5"/>
    <p:sldLayoutId id="2147485871" r:id="rId6"/>
    <p:sldLayoutId id="2147485872" r:id="rId7"/>
    <p:sldLayoutId id="2147485873" r:id="rId8"/>
    <p:sldLayoutId id="2147485874" r:id="rId9"/>
    <p:sldLayoutId id="2147485875" r:id="rId10"/>
    <p:sldLayoutId id="2147485876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A Titr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  <a:ea typeface="A Titr"/>
          <a:cs typeface="A Titr" pitchFamily="2" charset="-78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  <a:ea typeface="A Titr"/>
          <a:cs typeface="A Titr" pitchFamily="2" charset="-78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  <a:ea typeface="A Titr"/>
          <a:cs typeface="A Titr" pitchFamily="2" charset="-78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  <a:ea typeface="A Titr"/>
          <a:cs typeface="A Titr" pitchFamily="2" charset="-78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 Titr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 Titr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 Titr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 Titr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 Titr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4344" name="Rectangle 3"/>
            <p:cNvSpPr>
              <a:spLocks noChangeArrowheads="1"/>
            </p:cNvSpPr>
            <p:nvPr/>
          </p:nvSpPr>
          <p:spPr bwMode="blackGray">
            <a:xfrm>
              <a:off x="1008" y="0"/>
              <a:ext cx="4752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l" rtl="0" eaLnBrk="1" hangingPunct="1">
                <a:defRPr/>
              </a:pPr>
              <a:endParaRPr lang="fa-IR" smtClean="0">
                <a:solidFill>
                  <a:srgbClr val="FFFFFF"/>
                </a:solidFill>
                <a:latin typeface="Verdana" panose="020B0604030504040204" pitchFamily="34" charset="0"/>
                <a:ea typeface="+mn-ea"/>
                <a:cs typeface="B Traffic" panose="00000400000000000000" pitchFamily="2" charset="-78"/>
              </a:endParaRPr>
            </a:p>
          </p:txBody>
        </p:sp>
        <p:sp>
          <p:nvSpPr>
            <p:cNvPr id="14345" name="Rectangle 4"/>
            <p:cNvSpPr>
              <a:spLocks noChangeArrowheads="1"/>
            </p:cNvSpPr>
            <p:nvPr/>
          </p:nvSpPr>
          <p:spPr bwMode="ltGray">
            <a:xfrm>
              <a:off x="0" y="0"/>
              <a:ext cx="1008" cy="4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rtl="0">
                <a:defRPr/>
              </a:pPr>
              <a:endParaRPr lang="fa-IR" sz="240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B Traffic" panose="00000400000000000000" pitchFamily="2" charset="-78"/>
              </a:endParaRPr>
            </a:p>
          </p:txBody>
        </p:sp>
        <p:sp>
          <p:nvSpPr>
            <p:cNvPr id="5130" name="Freeform 5"/>
            <p:cNvSpPr>
              <a:spLocks/>
            </p:cNvSpPr>
            <p:nvPr/>
          </p:nvSpPr>
          <p:spPr bwMode="ltGray">
            <a:xfrm>
              <a:off x="0" y="0"/>
              <a:ext cx="5760" cy="1200"/>
            </a:xfrm>
            <a:custGeom>
              <a:avLst/>
              <a:gdLst>
                <a:gd name="T0" fmla="*/ 0 w 5760"/>
                <a:gd name="T1" fmla="*/ 0 h 1200"/>
                <a:gd name="T2" fmla="*/ 1008 w 5760"/>
                <a:gd name="T3" fmla="*/ 1200 h 1200"/>
                <a:gd name="T4" fmla="*/ 5760 w 5760"/>
                <a:gd name="T5" fmla="*/ 336 h 1200"/>
                <a:gd name="T6" fmla="*/ 5760 w 5760"/>
                <a:gd name="T7" fmla="*/ 0 h 1200"/>
                <a:gd name="T8" fmla="*/ 0 w 5760"/>
                <a:gd name="T9" fmla="*/ 0 h 1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60" h="1200">
                  <a:moveTo>
                    <a:pt x="0" y="0"/>
                  </a:moveTo>
                  <a:lnTo>
                    <a:pt x="1008" y="1200"/>
                  </a:lnTo>
                  <a:lnTo>
                    <a:pt x="5760" y="336"/>
                  </a:lnTo>
                  <a:lnTo>
                    <a:pt x="57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123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5124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66825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5191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00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hangingPunct="0">
              <a:spcBef>
                <a:spcPct val="50000"/>
              </a:spcBef>
              <a:defRPr sz="1400">
                <a:solidFill>
                  <a:srgbClr val="808080"/>
                </a:solidFill>
                <a:latin typeface="+mn-lt"/>
                <a:ea typeface="+mn-ea"/>
                <a:cs typeface="B Traffic" pitchFamily="2" charset="-7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191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86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hangingPunct="0">
              <a:spcBef>
                <a:spcPct val="50000"/>
              </a:spcBef>
              <a:defRPr sz="1400">
                <a:solidFill>
                  <a:srgbClr val="808080"/>
                </a:solidFill>
                <a:latin typeface="+mn-lt"/>
                <a:ea typeface="+mn-ea"/>
                <a:cs typeface="B Traffic" pitchFamily="2" charset="-7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19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28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 eaLnBrk="0" hangingPunct="0">
              <a:spcBef>
                <a:spcPct val="50000"/>
              </a:spcBef>
              <a:defRPr sz="1400">
                <a:solidFill>
                  <a:srgbClr val="808080"/>
                </a:solidFill>
                <a:latin typeface="Tahoma" panose="020B0604030504040204" pitchFamily="34" charset="0"/>
                <a:ea typeface="+mn-ea"/>
                <a:cs typeface="B Traffic" panose="00000400000000000000" pitchFamily="2" charset="-78"/>
              </a:defRPr>
            </a:lvl1pPr>
          </a:lstStyle>
          <a:p>
            <a:pPr>
              <a:defRPr/>
            </a:pPr>
            <a:fld id="{AFA5E95A-43C0-4C87-AA04-BAA9B74EFB7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877" r:id="rId1"/>
    <p:sldLayoutId id="2147485878" r:id="rId2"/>
    <p:sldLayoutId id="2147485879" r:id="rId3"/>
    <p:sldLayoutId id="2147485880" r:id="rId4"/>
    <p:sldLayoutId id="2147485881" r:id="rId5"/>
    <p:sldLayoutId id="2147485882" r:id="rId6"/>
    <p:sldLayoutId id="2147485883" r:id="rId7"/>
    <p:sldLayoutId id="2147485884" r:id="rId8"/>
    <p:sldLayoutId id="2147485885" r:id="rId9"/>
    <p:sldLayoutId id="2147485886" r:id="rId10"/>
    <p:sldLayoutId id="2147485887" r:id="rId11"/>
  </p:sldLayoutIdLst>
  <p:txStyles>
    <p:titleStyle>
      <a:lvl1pPr algn="l" rtl="1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1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2pPr>
      <a:lvl3pPr algn="l" rtl="1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3pPr>
      <a:lvl4pPr algn="l" rtl="1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4pPr>
      <a:lvl5pPr algn="l" rtl="1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5pPr>
      <a:lvl6pPr marL="457200" algn="l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6pPr>
      <a:lvl7pPr marL="914400" algn="l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7pPr>
      <a:lvl8pPr marL="1371600" algn="l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8pPr>
      <a:lvl9pPr marL="1828800" algn="l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B0F63AF9-D9C6-4A34-9D94-CD77490400D9}" type="datetimeFigureOut">
              <a:rPr lang="en-US"/>
              <a:pPr>
                <a:defRPr/>
              </a:pPr>
              <a:t>4/20/2019</a:t>
            </a:fld>
            <a:endParaRPr lang="en-US" sz="1000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D2104B5-D69A-4C97-9E1A-F847785FD3AB}" type="slidenum">
              <a:rPr lang="en-US"/>
              <a:pPr>
                <a:defRPr/>
              </a:pPr>
              <a:t>‹#›</a:t>
            </a:fld>
            <a:endParaRPr lang="en-US" sz="10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88" r:id="rId1"/>
    <p:sldLayoutId id="2147485889" r:id="rId2"/>
    <p:sldLayoutId id="2147485890" r:id="rId3"/>
    <p:sldLayoutId id="2147485891" r:id="rId4"/>
    <p:sldLayoutId id="2147485892" r:id="rId5"/>
    <p:sldLayoutId id="2147485893" r:id="rId6"/>
    <p:sldLayoutId id="2147485894" r:id="rId7"/>
    <p:sldLayoutId id="2147485895" r:id="rId8"/>
    <p:sldLayoutId id="2147485896" r:id="rId9"/>
    <p:sldLayoutId id="2147485897" r:id="rId10"/>
    <p:sldLayoutId id="2147485898" r:id="rId11"/>
  </p:sldLayoutIdLst>
  <p:timing>
    <p:tnLst>
      <p:par>
        <p:cTn id="1" dur="indefinite" restart="never" nodeType="tmRoot"/>
      </p:par>
    </p:tnLst>
  </p:timing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017364C-B4CD-4CC9-B6CC-B4ECF5AFDFEA}" type="datetimeFigureOut">
              <a:rPr lang="en-US" smtClean="0"/>
              <a:pPr>
                <a:defRPr/>
              </a:pPr>
              <a:t>4/20/2019</a:t>
            </a:fld>
            <a:endParaRPr lang="en-US" sz="1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81E2746-F237-4607-B827-C39C5AE78FE9}" type="slidenum">
              <a:rPr lang="en-US" smtClean="0"/>
              <a:pPr>
                <a:defRPr/>
              </a:pPr>
              <a:t>‹#›</a:t>
            </a:fld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331553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583" r:id="rId1"/>
    <p:sldLayoutId id="2147486584" r:id="rId2"/>
    <p:sldLayoutId id="2147486585" r:id="rId3"/>
    <p:sldLayoutId id="2147486586" r:id="rId4"/>
    <p:sldLayoutId id="2147486587" r:id="rId5"/>
    <p:sldLayoutId id="2147486588" r:id="rId6"/>
    <p:sldLayoutId id="2147486589" r:id="rId7"/>
    <p:sldLayoutId id="2147486590" r:id="rId8"/>
    <p:sldLayoutId id="2147486591" r:id="rId9"/>
    <p:sldLayoutId id="2147486592" r:id="rId10"/>
    <p:sldLayoutId id="2147486593" r:id="rId11"/>
    <p:sldLayoutId id="2147485845" r:id="rId12"/>
    <p:sldLayoutId id="2147485847" r:id="rId13"/>
    <p:sldLayoutId id="2147485849" r:id="rId14"/>
    <p:sldLayoutId id="2147485850" r:id="rId15"/>
    <p:sldLayoutId id="2147485851" r:id="rId16"/>
    <p:sldLayoutId id="2147485852" r:id="rId17"/>
    <p:sldLayoutId id="2147485853" r:id="rId18"/>
    <p:sldLayoutId id="2147485854" r:id="rId19"/>
    <p:sldLayoutId id="2147485855" r:id="rId20"/>
    <p:sldLayoutId id="2147485856" r:id="rId21"/>
    <p:sldLayoutId id="2147485857" r:id="rId22"/>
    <p:sldLayoutId id="2147485858" r:id="rId23"/>
    <p:sldLayoutId id="2147485859" r:id="rId24"/>
    <p:sldLayoutId id="2147485860" r:id="rId25"/>
    <p:sldLayoutId id="2147485861" r:id="rId26"/>
    <p:sldLayoutId id="2147485862" r:id="rId27"/>
    <p:sldLayoutId id="2147485863" r:id="rId28"/>
    <p:sldLayoutId id="2147485864" r:id="rId29"/>
    <p:sldLayoutId id="2147485865" r:id="rId30"/>
  </p:sldLayoutIdLst>
  <p:txStyles>
    <p:titleStyle>
      <a:lvl1pPr algn="r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017364C-B4CD-4CC9-B6CC-B4ECF5AFDFEA}" type="datetimeFigureOut">
              <a:rPr lang="en-US" smtClean="0"/>
              <a:pPr>
                <a:defRPr/>
              </a:pPr>
              <a:t>4/20/2019</a:t>
            </a:fld>
            <a:endParaRPr lang="en-US" sz="1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81E2746-F237-4607-B827-C39C5AE78FE9}" type="slidenum">
              <a:rPr lang="en-US" smtClean="0"/>
              <a:pPr>
                <a:defRPr/>
              </a:pPr>
              <a:t>‹#›</a:t>
            </a:fld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2612738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643" r:id="rId1"/>
    <p:sldLayoutId id="2147486644" r:id="rId2"/>
    <p:sldLayoutId id="2147486645" r:id="rId3"/>
    <p:sldLayoutId id="2147486646" r:id="rId4"/>
    <p:sldLayoutId id="2147486647" r:id="rId5"/>
    <p:sldLayoutId id="2147486648" r:id="rId6"/>
    <p:sldLayoutId id="2147486649" r:id="rId7"/>
    <p:sldLayoutId id="2147486650" r:id="rId8"/>
    <p:sldLayoutId id="2147486651" r:id="rId9"/>
    <p:sldLayoutId id="2147486652" r:id="rId10"/>
    <p:sldLayoutId id="2147486653" r:id="rId11"/>
    <p:sldLayoutId id="2147486654" r:id="rId12"/>
  </p:sldLayoutIdLst>
  <p:txStyles>
    <p:titleStyle>
      <a:lvl1pPr algn="r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0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0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80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80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0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5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5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0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besmallah" descr="besmallah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371600"/>
            <a:ext cx="5876925" cy="189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609600"/>
            <a:ext cx="8763000" cy="5334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nip Diagonal Corner Rectangle 1"/>
          <p:cNvSpPr/>
          <p:nvPr/>
        </p:nvSpPr>
        <p:spPr>
          <a:xfrm>
            <a:off x="1905000" y="2057400"/>
            <a:ext cx="5715000" cy="2286000"/>
          </a:xfrm>
          <a:prstGeom prst="snip2Diag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b="1" dirty="0" smtClean="0">
                <a:solidFill>
                  <a:schemeClr val="tx1"/>
                </a:solidFill>
                <a:cs typeface="B Zar" panose="00000400000000000000" pitchFamily="2" charset="-78"/>
              </a:rPr>
              <a:t>درس دوم:</a:t>
            </a:r>
          </a:p>
          <a:p>
            <a:pPr algn="ctr"/>
            <a:r>
              <a:rPr lang="fa-IR" sz="3600" b="1" dirty="0" smtClean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فقه سازمانی</a:t>
            </a:r>
            <a:endParaRPr lang="en-US" sz="3600" b="1" dirty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93011951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FF0000"/>
          </a:fgClr>
          <a:bgClr>
            <a:srgbClr val="C00000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90800" y="152400"/>
            <a:ext cx="5715000" cy="1004889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fa-IR" sz="2800" b="1" dirty="0" smtClean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فقه سازمانی</a:t>
            </a:r>
            <a:endParaRPr lang="en-US" sz="2800" b="1" dirty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9743" y="1143000"/>
            <a:ext cx="8763000" cy="5486400"/>
          </a:xfrm>
          <a:prstGeom prst="rect">
            <a:avLst/>
          </a:prstGeom>
          <a:solidFill>
            <a:srgbClr val="B7D7EB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362526499"/>
              </p:ext>
            </p:extLst>
          </p:nvPr>
        </p:nvGraphicFramePr>
        <p:xfrm>
          <a:off x="1447800" y="1600200"/>
          <a:ext cx="71628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Bent Arrow 13"/>
          <p:cNvSpPr/>
          <p:nvPr/>
        </p:nvSpPr>
        <p:spPr>
          <a:xfrm rot="10800000">
            <a:off x="7924800" y="2971800"/>
            <a:ext cx="609600" cy="914400"/>
          </a:xfrm>
          <a:prstGeom prst="ben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5" name="Title 20"/>
          <p:cNvSpPr txBox="1">
            <a:spLocks/>
          </p:cNvSpPr>
          <p:nvPr/>
        </p:nvSpPr>
        <p:spPr>
          <a:xfrm>
            <a:off x="1110343" y="3429000"/>
            <a:ext cx="6781800" cy="533400"/>
          </a:xfrm>
          <a:prstGeom prst="rect">
            <a:avLst/>
          </a:prstGeom>
          <a:solidFill>
            <a:srgbClr val="FF99FF"/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/>
            <a:r>
              <a:rPr lang="fa-IR" sz="2000" dirty="0">
                <a:cs typeface="B Titr" panose="00000700000000000000" pitchFamily="2" charset="-78"/>
              </a:rPr>
              <a:t>1- با احکام فقه سازمانی آشنا شوند؛</a:t>
            </a:r>
            <a:endParaRPr lang="en-US" sz="2000" dirty="0">
              <a:cs typeface="B Titr" panose="00000700000000000000" pitchFamily="2" charset="-78"/>
            </a:endParaRPr>
          </a:p>
        </p:txBody>
      </p:sp>
      <p:sp>
        <p:nvSpPr>
          <p:cNvPr id="16" name="Bent Arrow 15"/>
          <p:cNvSpPr/>
          <p:nvPr/>
        </p:nvSpPr>
        <p:spPr>
          <a:xfrm rot="10800000">
            <a:off x="7924800" y="3657600"/>
            <a:ext cx="609600" cy="1066800"/>
          </a:xfrm>
          <a:prstGeom prst="ben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7" name="Title 20"/>
          <p:cNvSpPr txBox="1">
            <a:spLocks/>
          </p:cNvSpPr>
          <p:nvPr/>
        </p:nvSpPr>
        <p:spPr>
          <a:xfrm>
            <a:off x="381000" y="4343399"/>
            <a:ext cx="7532914" cy="50291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 fontAlgn="auto">
              <a:spcAft>
                <a:spcPts val="0"/>
              </a:spcAft>
            </a:pPr>
            <a:r>
              <a:rPr lang="fa-IR" sz="2000" dirty="0">
                <a:cs typeface="B Titr" panose="00000700000000000000" pitchFamily="2" charset="-78"/>
              </a:rPr>
              <a:t>2-به فراگیری احکام فقهی سازمان خود گرایش پیدا کنند؛</a:t>
            </a:r>
          </a:p>
        </p:txBody>
      </p:sp>
      <p:sp>
        <p:nvSpPr>
          <p:cNvPr id="18" name="Bent Arrow 17"/>
          <p:cNvSpPr/>
          <p:nvPr/>
        </p:nvSpPr>
        <p:spPr>
          <a:xfrm rot="10800000">
            <a:off x="7924800" y="4495799"/>
            <a:ext cx="609600" cy="1066800"/>
          </a:xfrm>
          <a:prstGeom prst="ben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9" name="Title 20"/>
          <p:cNvSpPr txBox="1">
            <a:spLocks/>
          </p:cNvSpPr>
          <p:nvPr/>
        </p:nvSpPr>
        <p:spPr>
          <a:xfrm>
            <a:off x="381000" y="5181599"/>
            <a:ext cx="7543800" cy="502919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 fontAlgn="auto">
              <a:spcAft>
                <a:spcPts val="0"/>
              </a:spcAft>
            </a:pPr>
            <a:r>
              <a:rPr lang="fa-IR" sz="2200" dirty="0">
                <a:cs typeface="B Titr" panose="00000700000000000000" pitchFamily="2" charset="-78"/>
              </a:rPr>
              <a:t>3- تلاش کنند فقه سازمانی را در حیطۀ کاری خود بهکار </a:t>
            </a:r>
            <a:r>
              <a:rPr lang="fa-IR" sz="2200" dirty="0" smtClean="0">
                <a:cs typeface="B Titr" panose="00000700000000000000" pitchFamily="2" charset="-78"/>
              </a:rPr>
              <a:t>برند.</a:t>
            </a:r>
            <a:endParaRPr lang="fa-IR" sz="22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92054541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Graphic spid="13" grpId="0">
        <p:bldSub>
          <a:bldDgm bld="one"/>
        </p:bldSub>
      </p:bldGraphic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/>
          <p:cNvSpPr txBox="1">
            <a:spLocks/>
          </p:cNvSpPr>
          <p:nvPr/>
        </p:nvSpPr>
        <p:spPr>
          <a:xfrm>
            <a:off x="2590800" y="228600"/>
            <a:ext cx="5715000" cy="100488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fa-IR" sz="2800" b="1" dirty="0" smtClean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فقه سازمانی</a:t>
            </a:r>
            <a:endParaRPr lang="en-US" sz="2800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824159452"/>
              </p:ext>
            </p:extLst>
          </p:nvPr>
        </p:nvGraphicFramePr>
        <p:xfrm>
          <a:off x="685800" y="1257438"/>
          <a:ext cx="80010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44178347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B2A258F-B778-48C4-BA82-D561177A1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graphicEl>
                                              <a:dgm id="{FB2A258F-B778-48C4-BA82-D561177A1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graphicEl>
                                              <a:dgm id="{FB2A258F-B778-48C4-BA82-D561177A1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53E413-4BB3-4675-AF20-0282FA4F3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graphicEl>
                                              <a:dgm id="{C253E413-4BB3-4675-AF20-0282FA4F3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graphicEl>
                                              <a:dgm id="{C253E413-4BB3-4675-AF20-0282FA4F3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5CB0E9A-755C-4280-9452-DD11F59C10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graphicEl>
                                              <a:dgm id="{B5CB0E9A-755C-4280-9452-DD11F59C10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graphicEl>
                                              <a:dgm id="{B5CB0E9A-755C-4280-9452-DD11F59C10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BB2FDC3-12AA-4FAA-BBB7-B1048C2C6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graphicEl>
                                              <a:dgm id="{FBB2FDC3-12AA-4FAA-BBB7-B1048C2C6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graphicEl>
                                              <a:dgm id="{FBB2FDC3-12AA-4FAA-BBB7-B1048C2C6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590B391-2F30-44CB-ADDE-C233F71D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graphicEl>
                                              <a:dgm id="{2590B391-2F30-44CB-ADDE-C233F71D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graphicEl>
                                              <a:dgm id="{2590B391-2F30-44CB-ADDE-C233F71D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iagBrick">
          <a:fgClr>
            <a:schemeClr val="accent5">
              <a:lumMod val="50000"/>
            </a:schemeClr>
          </a:fgClr>
          <a:bgClr>
            <a:schemeClr val="accent5">
              <a:lumMod val="7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371600"/>
            <a:ext cx="8763000" cy="5334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3962400" y="228601"/>
            <a:ext cx="4343400" cy="838200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fa-IR" sz="2800" b="1" dirty="0" smtClean="0">
                <a:cs typeface="B Titr" panose="00000700000000000000" pitchFamily="2" charset="-78"/>
              </a:rPr>
              <a:t>فقه سازمانی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1143000" y="1905000"/>
            <a:ext cx="6934200" cy="4208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rtl="1">
              <a:lnSpc>
                <a:spcPct val="150000"/>
              </a:lnSpc>
            </a:pPr>
            <a:r>
              <a:rPr lang="fa-IR" sz="2000" b="1" dirty="0" smtClean="0">
                <a:cs typeface="B Titr" panose="00000700000000000000" pitchFamily="2" charset="-78"/>
              </a:rPr>
              <a:t>2- </a:t>
            </a:r>
            <a:r>
              <a:rPr lang="fa-IR" sz="2000" b="1" dirty="0">
                <a:cs typeface="B Titr" panose="00000700000000000000" pitchFamily="2" charset="-78"/>
              </a:rPr>
              <a:t>استفتائات </a:t>
            </a:r>
          </a:p>
          <a:p>
            <a:pPr lvl="0" algn="just" rtl="1">
              <a:lnSpc>
                <a:spcPct val="150000"/>
              </a:lnSpc>
            </a:pPr>
            <a:r>
              <a:rPr lang="fa-IR" sz="2000" b="1" dirty="0">
                <a:cs typeface="B Titr" panose="00000700000000000000" pitchFamily="2" charset="-78"/>
              </a:rPr>
              <a:t>الف- کم کاری</a:t>
            </a:r>
          </a:p>
          <a:p>
            <a:pPr lvl="0" algn="just" rtl="1">
              <a:lnSpc>
                <a:spcPct val="150000"/>
              </a:lnSpc>
            </a:pPr>
            <a:r>
              <a:rPr lang="fa-IR" sz="2000" b="1" dirty="0">
                <a:cs typeface="B Titr" panose="00000700000000000000" pitchFamily="2" charset="-78"/>
              </a:rPr>
              <a:t>چندین سال است در ادارۀ دولتی کار می کنم، ولی ازآنجایی کههگاه نتوانسته ام درست و صحیح دینم را ادا کنم و خودم را دهکار میدانم. خواستم بدانم آیا میتوانم برای ادای دینم در یکی از ارگانها یا مساجد و یا درمانگاه های  متعلق به مردم کار کنم یا اینکه حتماً باید در همان سازمان کار کنم؟ یا اینکه آیا میتوانم پول کم کاری را حساب کنم و بپردازم یا نه؟ اگر میشود به چه حساب و کجا بپردازم؟</a:t>
            </a:r>
          </a:p>
          <a:p>
            <a:pPr lvl="0" algn="just" rtl="1">
              <a:lnSpc>
                <a:spcPct val="150000"/>
              </a:lnSpc>
            </a:pPr>
            <a:r>
              <a:rPr lang="fa-IR" sz="2000" b="1" dirty="0">
                <a:cs typeface="B Titr" panose="00000700000000000000" pitchFamily="2" charset="-78"/>
              </a:rPr>
              <a:t>جواب. به همان سازمان که مدیون هستید باید ادا </a:t>
            </a:r>
            <a:r>
              <a:rPr lang="fa-IR" sz="2000" b="1" dirty="0" smtClean="0">
                <a:cs typeface="B Titr" panose="00000700000000000000" pitchFamily="2" charset="-78"/>
              </a:rPr>
              <a:t>نمایید</a:t>
            </a:r>
            <a:endParaRPr lang="fa-IR" sz="2000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39482418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50000">
              <a:schemeClr val="accent5">
                <a:lumMod val="75000"/>
              </a:schemeClr>
            </a:gs>
            <a:gs pos="100000">
              <a:srgbClr val="00206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371600"/>
            <a:ext cx="8763000" cy="5334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4876800" y="228601"/>
            <a:ext cx="3429000" cy="9144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fa-IR" sz="28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فقه سازمانی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14400" y="2072928"/>
            <a:ext cx="6934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>
              <a:lnSpc>
                <a:spcPct val="200000"/>
              </a:lnSpc>
            </a:pPr>
            <a:r>
              <a:rPr lang="fa-IR" b="1" dirty="0" smtClean="0">
                <a:cs typeface="B Zar" panose="00000400000000000000" pitchFamily="2" charset="-78"/>
              </a:rPr>
              <a:t>ب </a:t>
            </a:r>
            <a:r>
              <a:rPr lang="fa-IR" b="1" dirty="0">
                <a:cs typeface="B Zar" panose="00000400000000000000" pitchFamily="2" charset="-78"/>
              </a:rPr>
              <a:t>- گزارش غیر واقعی و اضافه كارى: </a:t>
            </a:r>
            <a:r>
              <a:rPr lang="fa-IR" sz="1400" b="1" dirty="0">
                <a:cs typeface="B Zar" panose="00000400000000000000" pitchFamily="2" charset="-78"/>
              </a:rPr>
              <a:t>( مسائل طرح شده در کتاب)</a:t>
            </a:r>
          </a:p>
          <a:p>
            <a:pPr lvl="0" algn="r" rtl="1">
              <a:lnSpc>
                <a:spcPct val="200000"/>
              </a:lnSpc>
            </a:pPr>
            <a:r>
              <a:rPr lang="fa-IR" sz="2000" b="1" dirty="0">
                <a:cs typeface="B Zar" panose="00000400000000000000" pitchFamily="2" charset="-78"/>
              </a:rPr>
              <a:t>ب- خدمتگزارى بدون توقع: </a:t>
            </a:r>
            <a:r>
              <a:rPr lang="fa-IR" sz="1400" b="1" dirty="0">
                <a:cs typeface="B Zar" panose="00000400000000000000" pitchFamily="2" charset="-78"/>
              </a:rPr>
              <a:t>( مسائل طرح شده در کتاب) </a:t>
            </a:r>
          </a:p>
          <a:p>
            <a:pPr lvl="0" algn="r" rtl="1">
              <a:lnSpc>
                <a:spcPct val="200000"/>
              </a:lnSpc>
            </a:pPr>
            <a:r>
              <a:rPr lang="fa-IR" sz="2000" b="1" dirty="0">
                <a:cs typeface="B Zar" panose="00000400000000000000" pitchFamily="2" charset="-78"/>
              </a:rPr>
              <a:t>ج- غذا خوردن در وقت اداری:</a:t>
            </a:r>
            <a:r>
              <a:rPr lang="fa-IR" sz="1400" b="1" dirty="0">
                <a:cs typeface="B Zar" panose="00000400000000000000" pitchFamily="2" charset="-78"/>
              </a:rPr>
              <a:t>(مسائل طرح شده در کتاب)</a:t>
            </a:r>
            <a:r>
              <a:rPr lang="fa-IR" sz="2000" b="1" dirty="0">
                <a:cs typeface="B Zar" panose="00000400000000000000" pitchFamily="2" charset="-78"/>
              </a:rPr>
              <a:t>  </a:t>
            </a:r>
          </a:p>
          <a:p>
            <a:pPr lvl="0" algn="r" rtl="1">
              <a:lnSpc>
                <a:spcPct val="200000"/>
              </a:lnSpc>
            </a:pPr>
            <a:r>
              <a:rPr lang="fa-IR" b="1" dirty="0">
                <a:cs typeface="B Zar" panose="00000400000000000000" pitchFamily="2" charset="-78"/>
              </a:rPr>
              <a:t>خ- قرآن ودعا خواندن در وقت كار:</a:t>
            </a:r>
            <a:r>
              <a:rPr lang="fa-IR" sz="1200" b="1" dirty="0">
                <a:cs typeface="B Zar" panose="00000400000000000000" pitchFamily="2" charset="-78"/>
              </a:rPr>
              <a:t>( </a:t>
            </a:r>
            <a:r>
              <a:rPr lang="fa-IR" sz="1400" b="1" dirty="0">
                <a:cs typeface="B Zar" panose="00000400000000000000" pitchFamily="2" charset="-78"/>
              </a:rPr>
              <a:t> مسائل طرح شده در کتاب)</a:t>
            </a:r>
          </a:p>
          <a:p>
            <a:pPr lvl="0" algn="r" rtl="1">
              <a:lnSpc>
                <a:spcPct val="200000"/>
              </a:lnSpc>
            </a:pPr>
            <a:r>
              <a:rPr lang="fa-IR" b="1" dirty="0">
                <a:cs typeface="B Zar" panose="00000400000000000000" pitchFamily="2" charset="-78"/>
              </a:rPr>
              <a:t>و) نماز جماعت در ساعت كارى: (مسائل طرح شده در کتاب)  </a:t>
            </a:r>
          </a:p>
          <a:p>
            <a:pPr lvl="0" algn="r" rtl="1">
              <a:lnSpc>
                <a:spcPct val="200000"/>
              </a:lnSpc>
            </a:pPr>
            <a:r>
              <a:rPr lang="fa-IR" sz="1600" b="1" dirty="0">
                <a:cs typeface="B Zar" panose="00000400000000000000" pitchFamily="2" charset="-78"/>
              </a:rPr>
              <a:t>ی) دغدغۀ حلال و حرام بودن حقوق: (مسائل طرح شده در کتاب)  </a:t>
            </a:r>
          </a:p>
          <a:p>
            <a:pPr lvl="0" algn="r" rtl="1">
              <a:lnSpc>
                <a:spcPct val="200000"/>
              </a:lnSpc>
            </a:pPr>
            <a:r>
              <a:rPr lang="fa-IR" sz="1600" b="1" dirty="0">
                <a:cs typeface="B Zar" panose="00000400000000000000" pitchFamily="2" charset="-78"/>
              </a:rPr>
              <a:t>ن) پورسانت:  (مسائل طرح شده در کتاب)  </a:t>
            </a:r>
          </a:p>
          <a:p>
            <a:pPr lvl="0" algn="r" rtl="1">
              <a:lnSpc>
                <a:spcPct val="200000"/>
              </a:lnSpc>
            </a:pPr>
            <a:r>
              <a:rPr lang="fa-IR" b="1" dirty="0">
                <a:cs typeface="B Zar" panose="00000400000000000000" pitchFamily="2" charset="-78"/>
              </a:rPr>
              <a:t/>
            </a:r>
            <a:br>
              <a:rPr lang="fa-IR" b="1" dirty="0">
                <a:cs typeface="B Zar" panose="00000400000000000000" pitchFamily="2" charset="-78"/>
              </a:rPr>
            </a:br>
            <a:r>
              <a:rPr lang="fa-IR" dirty="0"/>
              <a:t/>
            </a:r>
            <a:br>
              <a:rPr lang="fa-IR" dirty="0"/>
            </a:br>
            <a:r>
              <a:rPr lang="fa-IR" b="1" dirty="0">
                <a:cs typeface="B Zar" panose="00000400000000000000" pitchFamily="2" charset="-78"/>
              </a:rPr>
              <a:t>  </a:t>
            </a:r>
            <a:endParaRPr lang="en-US" b="1" dirty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3532879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rgbClr val="002060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447800"/>
            <a:ext cx="8763000" cy="5334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524891338"/>
              </p:ext>
            </p:extLst>
          </p:nvPr>
        </p:nvGraphicFramePr>
        <p:xfrm>
          <a:off x="914400" y="2057400"/>
          <a:ext cx="7391400" cy="388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3"/>
          <p:cNvSpPr txBox="1">
            <a:spLocks/>
          </p:cNvSpPr>
          <p:nvPr/>
        </p:nvSpPr>
        <p:spPr>
          <a:xfrm>
            <a:off x="4724400" y="228601"/>
            <a:ext cx="3581400" cy="838200"/>
          </a:xfrm>
          <a:prstGeom prst="rect">
            <a:avLst/>
          </a:prstGeom>
          <a:solidFill>
            <a:srgbClr val="7030A0"/>
          </a:solidFill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fa-IR" sz="28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فقه سازمانی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502362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B2A258F-B778-48C4-BA82-D561177A1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graphicEl>
                                              <a:dgm id="{FB2A258F-B778-48C4-BA82-D561177A1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graphicEl>
                                              <a:dgm id="{FB2A258F-B778-48C4-BA82-D561177A1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53E413-4BB3-4675-AF20-0282FA4F3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graphicEl>
                                              <a:dgm id="{C253E413-4BB3-4675-AF20-0282FA4F3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graphicEl>
                                              <a:dgm id="{C253E413-4BB3-4675-AF20-0282FA4F3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5CB0E9A-755C-4280-9452-DD11F59C10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graphicEl>
                                              <a:dgm id="{B5CB0E9A-755C-4280-9452-DD11F59C10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graphicEl>
                                              <a:dgm id="{B5CB0E9A-755C-4280-9452-DD11F59C10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BB2FDC3-12AA-4FAA-BBB7-B1048C2C6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graphicEl>
                                              <a:dgm id="{FBB2FDC3-12AA-4FAA-BBB7-B1048C2C6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graphicEl>
                                              <a:dgm id="{FBB2FDC3-12AA-4FAA-BBB7-B1048C2C6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590B391-2F30-44CB-ADDE-C233F71D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graphicEl>
                                              <a:dgm id="{2590B391-2F30-44CB-ADDE-C233F71D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graphicEl>
                                              <a:dgm id="{2590B391-2F30-44CB-ADDE-C233F71D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F97CFD8-260E-429D-BB3D-A5282418B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graphicEl>
                                              <a:dgm id="{1F97CFD8-260E-429D-BB3D-A5282418B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graphicEl>
                                              <a:dgm id="{1F97CFD8-260E-429D-BB3D-A5282418B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0226A27-4DF1-425D-A226-40C5316720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graphicEl>
                                              <a:dgm id="{90226A27-4DF1-425D-A226-40C5316720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graphicEl>
                                              <a:dgm id="{90226A27-4DF1-425D-A226-40C5316720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929815C-08DF-4EB6-9CB4-2C31B8965F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>
                                            <p:graphicEl>
                                              <a:dgm id="{B929815C-08DF-4EB6-9CB4-2C31B8965F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graphicEl>
                                              <a:dgm id="{B929815C-08DF-4EB6-9CB4-2C31B8965F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8F1462F-3240-45D0-9532-2FD4632BCE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graphicEl>
                                              <a:dgm id="{58F1462F-3240-45D0-9532-2FD4632BCE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graphicEl>
                                              <a:dgm id="{58F1462F-3240-45D0-9532-2FD4632BCE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5EE42D3-A8BB-477E-A668-C9BC555F4D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graphicEl>
                                              <a:dgm id="{45EE42D3-A8BB-477E-A668-C9BC555F4D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>
                                            <p:graphicEl>
                                              <a:dgm id="{45EE42D3-A8BB-477E-A668-C9BC555F4D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D08A689-5116-453D-BC38-97ED9471CB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>
                                            <p:graphicEl>
                                              <a:dgm id="{7D08A689-5116-453D-BC38-97ED9471CB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graphicEl>
                                              <a:dgm id="{7D08A689-5116-453D-BC38-97ED9471CB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0614690-1A79-43AA-987B-C964055F88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>
                                            <p:graphicEl>
                                              <a:dgm id="{50614690-1A79-43AA-987B-C964055F88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>
                                            <p:graphicEl>
                                              <a:dgm id="{50614690-1A79-43AA-987B-C964055F88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ADF3BAA-0059-46F2-8225-68EE89874F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">
                                            <p:graphicEl>
                                              <a:dgm id="{EADF3BAA-0059-46F2-8225-68EE89874F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>
                                            <p:graphicEl>
                                              <a:dgm id="{EADF3BAA-0059-46F2-8225-68EE89874F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8" grpId="0">
        <p:bldSub>
          <a:bldDgm bld="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Bent Arrow 22"/>
          <p:cNvSpPr/>
          <p:nvPr/>
        </p:nvSpPr>
        <p:spPr>
          <a:xfrm rot="10800000">
            <a:off x="7238998" y="2743200"/>
            <a:ext cx="6096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2" name="Bent Arrow 21"/>
          <p:cNvSpPr/>
          <p:nvPr/>
        </p:nvSpPr>
        <p:spPr>
          <a:xfrm rot="10800000">
            <a:off x="7277098" y="2209800"/>
            <a:ext cx="5715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0" name="Bent Arrow 19"/>
          <p:cNvSpPr/>
          <p:nvPr/>
        </p:nvSpPr>
        <p:spPr>
          <a:xfrm rot="10800000">
            <a:off x="7239000" y="17526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762000" y="2438400"/>
            <a:ext cx="7010400" cy="457199"/>
          </a:xfrm>
        </p:spPr>
        <p:txBody>
          <a:bodyPr>
            <a:normAutofit fontScale="90000"/>
          </a:bodyPr>
          <a:lstStyle/>
          <a:p>
            <a:r>
              <a:rPr lang="fa-IR" sz="2200" dirty="0" smtClean="0">
                <a:cs typeface="B Titr" panose="00000700000000000000" pitchFamily="2" charset="-78"/>
              </a:rPr>
              <a:t>             </a:t>
            </a:r>
            <a:r>
              <a:rPr lang="fa-IR" sz="1800" dirty="0">
                <a:cs typeface="B Titr" panose="00000700000000000000" pitchFamily="2" charset="-78"/>
              </a:rPr>
              <a:t>1- منظور از وجدان کار چیست؟ شش مورد از نمودهای عملی وجدان کار را نام ببرید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28700" y="503238"/>
            <a:ext cx="7188200" cy="56356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  <a:defRPr/>
            </a:pPr>
            <a:r>
              <a:rPr lang="fa-IR" sz="3200" b="1" dirty="0">
                <a:solidFill>
                  <a:schemeClr val="bg1"/>
                </a:solidFill>
                <a:cs typeface="B Titr" panose="00000700000000000000" pitchFamily="2" charset="-78"/>
              </a:rPr>
              <a:t>ابعاد وجودی انسان</a:t>
            </a:r>
            <a:r>
              <a:rPr lang="fa-IR" sz="3200" dirty="0"/>
              <a:t/>
            </a:r>
            <a:br>
              <a:rPr lang="fa-IR" sz="3200" dirty="0"/>
            </a:br>
            <a:endParaRPr lang="fa-IR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124350895"/>
              </p:ext>
            </p:extLst>
          </p:nvPr>
        </p:nvGraphicFramePr>
        <p:xfrm>
          <a:off x="1143000" y="838200"/>
          <a:ext cx="70104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5" name="Title 20"/>
          <p:cNvSpPr txBox="1">
            <a:spLocks/>
          </p:cNvSpPr>
          <p:nvPr/>
        </p:nvSpPr>
        <p:spPr>
          <a:xfrm>
            <a:off x="723902" y="2743201"/>
            <a:ext cx="6438898" cy="990599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1800" dirty="0" smtClean="0">
                <a:cs typeface="B Titr" panose="00000700000000000000" pitchFamily="2" charset="-78"/>
              </a:rPr>
              <a:t> </a:t>
            </a:r>
            <a:r>
              <a:rPr lang="fa-IR" sz="1600" dirty="0">
                <a:cs typeface="B Titr" panose="00000700000000000000" pitchFamily="2" charset="-78"/>
              </a:rPr>
              <a:t>2-معنی اسراف و تبذیر را بنویسید.</a:t>
            </a:r>
            <a:br>
              <a:rPr lang="fa-IR" sz="1600" dirty="0">
                <a:cs typeface="B Titr" panose="00000700000000000000" pitchFamily="2" charset="-78"/>
              </a:rPr>
            </a:br>
            <a:endParaRPr lang="fa-IR" sz="1600" dirty="0">
              <a:cs typeface="B Titr" panose="00000700000000000000" pitchFamily="2" charset="-78"/>
            </a:endParaRPr>
          </a:p>
        </p:txBody>
      </p:sp>
      <p:sp>
        <p:nvSpPr>
          <p:cNvPr id="27" name="Title 20"/>
          <p:cNvSpPr txBox="1">
            <a:spLocks/>
          </p:cNvSpPr>
          <p:nvPr/>
        </p:nvSpPr>
        <p:spPr>
          <a:xfrm>
            <a:off x="914400" y="3276600"/>
            <a:ext cx="6324600" cy="685799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1800" dirty="0" smtClean="0">
                <a:cs typeface="B Titr" panose="00000700000000000000" pitchFamily="2" charset="-78"/>
              </a:rPr>
              <a:t> </a:t>
            </a:r>
            <a:r>
              <a:rPr lang="fa-IR" sz="1600" dirty="0">
                <a:cs typeface="B Titr" panose="00000700000000000000" pitchFamily="2" charset="-78"/>
              </a:rPr>
              <a:t>3-  استفاده از بیتالمال، بهطور غیر متعارف و خارج از حد مجاز، چه حکمی دارد؟</a:t>
            </a:r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4419600" y="616446"/>
            <a:ext cx="3733800" cy="609602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fa-IR" sz="28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فقه سازمانی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1" name="Bent Arrow 10"/>
          <p:cNvSpPr/>
          <p:nvPr/>
        </p:nvSpPr>
        <p:spPr>
          <a:xfrm rot="10800000">
            <a:off x="7238998" y="3200400"/>
            <a:ext cx="6096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3" name="Title 20"/>
          <p:cNvSpPr txBox="1">
            <a:spLocks/>
          </p:cNvSpPr>
          <p:nvPr/>
        </p:nvSpPr>
        <p:spPr>
          <a:xfrm>
            <a:off x="1371600" y="3733800"/>
            <a:ext cx="5867400" cy="685801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1800" dirty="0" smtClean="0">
                <a:cs typeface="B Titr" panose="00000700000000000000" pitchFamily="2" charset="-78"/>
              </a:rPr>
              <a:t> </a:t>
            </a:r>
            <a:r>
              <a:rPr lang="fa-IR" sz="1800" dirty="0">
                <a:cs typeface="B Titr" panose="00000700000000000000" pitchFamily="2" charset="-78"/>
              </a:rPr>
              <a:t>4-صرف وقت اداری در کار غیر اداری چه حکمی دارد  ؟</a:t>
            </a:r>
          </a:p>
        </p:txBody>
      </p:sp>
      <p:sp>
        <p:nvSpPr>
          <p:cNvPr id="14" name="Bent Arrow 13"/>
          <p:cNvSpPr/>
          <p:nvPr/>
        </p:nvSpPr>
        <p:spPr>
          <a:xfrm rot="10800000">
            <a:off x="7238998" y="3657600"/>
            <a:ext cx="6096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5" name="Title 20"/>
          <p:cNvSpPr txBox="1">
            <a:spLocks/>
          </p:cNvSpPr>
          <p:nvPr/>
        </p:nvSpPr>
        <p:spPr>
          <a:xfrm>
            <a:off x="914400" y="4267201"/>
            <a:ext cx="6248400" cy="609599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1800" dirty="0">
                <a:cs typeface="B Titr" panose="00000700000000000000" pitchFamily="2" charset="-78"/>
              </a:rPr>
              <a:t>5-آیا بر پایی نماز جماعت توسط کارمندان در ساعات رسمی جایز است؟</a:t>
            </a:r>
          </a:p>
        </p:txBody>
      </p:sp>
      <p:sp>
        <p:nvSpPr>
          <p:cNvPr id="16" name="Bent Arrow 15"/>
          <p:cNvSpPr/>
          <p:nvPr/>
        </p:nvSpPr>
        <p:spPr>
          <a:xfrm rot="10800000">
            <a:off x="7238998" y="4267200"/>
            <a:ext cx="6096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7" name="Title 20"/>
          <p:cNvSpPr txBox="1">
            <a:spLocks/>
          </p:cNvSpPr>
          <p:nvPr/>
        </p:nvSpPr>
        <p:spPr>
          <a:xfrm>
            <a:off x="990600" y="4953001"/>
            <a:ext cx="6248400" cy="609599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1500" dirty="0" smtClean="0">
                <a:cs typeface="B Titr" panose="00000700000000000000" pitchFamily="2" charset="-78"/>
              </a:rPr>
              <a:t>6-شخصی </a:t>
            </a:r>
            <a:r>
              <a:rPr lang="fa-IR" sz="1500" dirty="0">
                <a:cs typeface="B Titr" panose="00000700000000000000" pitchFamily="2" charset="-78"/>
              </a:rPr>
              <a:t>مقداری از اموال عمومی و بیتالمال را [</a:t>
            </a:r>
            <a:r>
              <a:rPr lang="fa-IR" sz="1500" dirty="0" smtClean="0">
                <a:cs typeface="B Titr" panose="00000700000000000000" pitchFamily="2" charset="-78"/>
              </a:rPr>
              <a:t>به طور </a:t>
            </a:r>
            <a:r>
              <a:rPr lang="fa-IR" sz="1500" dirty="0">
                <a:cs typeface="B Titr" panose="00000700000000000000" pitchFamily="2" charset="-78"/>
              </a:rPr>
              <a:t>غصبی] مصرف کرده، </a:t>
            </a:r>
            <a:r>
              <a:rPr lang="fa-IR" sz="1500" dirty="0" smtClean="0">
                <a:cs typeface="B Titr" panose="00000700000000000000" pitchFamily="2" charset="-78"/>
              </a:rPr>
              <a:t>با توجه به اینکه مقدار </a:t>
            </a:r>
            <a:r>
              <a:rPr lang="fa-IR" sz="1500" dirty="0">
                <a:cs typeface="B Titr" panose="00000700000000000000" pitchFamily="2" charset="-78"/>
              </a:rPr>
              <a:t>دقیق آن را نمیداند، برای بریءالذمه شدن تکلیفش چیست؟</a:t>
            </a:r>
          </a:p>
        </p:txBody>
      </p:sp>
      <p:sp>
        <p:nvSpPr>
          <p:cNvPr id="18" name="Bent Arrow 17"/>
          <p:cNvSpPr/>
          <p:nvPr/>
        </p:nvSpPr>
        <p:spPr>
          <a:xfrm rot="10800000">
            <a:off x="7238998" y="5029199"/>
            <a:ext cx="6096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9" name="Title 20"/>
          <p:cNvSpPr txBox="1">
            <a:spLocks/>
          </p:cNvSpPr>
          <p:nvPr/>
        </p:nvSpPr>
        <p:spPr>
          <a:xfrm>
            <a:off x="990600" y="5715000"/>
            <a:ext cx="6248400" cy="609599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1500" dirty="0" smtClean="0">
                <a:cs typeface="B Titr" panose="00000700000000000000" pitchFamily="2" charset="-78"/>
              </a:rPr>
              <a:t>7- </a:t>
            </a:r>
            <a:r>
              <a:rPr lang="fa-IR" sz="1500" dirty="0">
                <a:cs typeface="B Titr" panose="00000700000000000000" pitchFamily="2" charset="-78"/>
              </a:rPr>
              <a:t>کارمندی که چندینبار کار محوله را صحیح و کامل انجام نداده، ولی حقوقش را دریافت</a:t>
            </a:r>
            <a:br>
              <a:rPr lang="fa-IR" sz="1500" dirty="0">
                <a:cs typeface="B Titr" panose="00000700000000000000" pitchFamily="2" charset="-78"/>
              </a:rPr>
            </a:br>
            <a:r>
              <a:rPr lang="fa-IR" sz="1500" dirty="0">
                <a:cs typeface="B Titr" panose="00000700000000000000" pitchFamily="2" charset="-78"/>
              </a:rPr>
              <a:t>کرده، بفرمایید چگونه باید جبران نماید؟</a:t>
            </a:r>
          </a:p>
        </p:txBody>
      </p:sp>
    </p:spTree>
    <p:extLst>
      <p:ext uri="{BB962C8B-B14F-4D97-AF65-F5344CB8AC3E}">
        <p14:creationId xmlns:p14="http://schemas.microsoft.com/office/powerpoint/2010/main" val="137784890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0" animBg="1"/>
      <p:bldP spid="20" grpId="0" animBg="1"/>
      <p:bldP spid="21" grpId="0"/>
      <p:bldP spid="13314" grpId="0" build="p"/>
      <p:bldGraphic spid="7" grpId="0">
        <p:bldSub>
          <a:bldDgm bld="one"/>
        </p:bldSub>
      </p:bldGraphic>
      <p:bldP spid="25" grpId="0"/>
      <p:bldP spid="27" grpId="0"/>
      <p:bldP spid="11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448800" cy="68707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</p:pic>
    </p:spTree>
    <p:extLst>
      <p:ext uri="{BB962C8B-B14F-4D97-AF65-F5344CB8AC3E}">
        <p14:creationId xmlns:p14="http://schemas.microsoft.com/office/powerpoint/2010/main" val="39726498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447800" y="1828800"/>
            <a:ext cx="6705600" cy="1670406"/>
          </a:xfrm>
          <a:prstGeom prst="roundRect">
            <a:avLst/>
          </a:prstGeom>
          <a:solidFill>
            <a:srgbClr val="9EC544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Rectangle 2"/>
          <p:cNvSpPr/>
          <p:nvPr/>
        </p:nvSpPr>
        <p:spPr>
          <a:xfrm>
            <a:off x="457200" y="2109281"/>
            <a:ext cx="833034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b="1" dirty="0" smtClean="0">
                <a:cs typeface="B Titr" panose="00000700000000000000" pitchFamily="2" charset="-78"/>
              </a:rPr>
              <a:t>فرهنگ و فقه سازمانی</a:t>
            </a:r>
            <a:endParaRPr lang="fa-IR" sz="2800" dirty="0">
              <a:cs typeface="B Titr" panose="00000700000000000000" pitchFamily="2" charset="-78"/>
            </a:endParaRPr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1143000" y="4191000"/>
            <a:ext cx="6781800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lnSpc>
                <a:spcPct val="170000"/>
              </a:lnSpc>
              <a:spcAft>
                <a:spcPts val="0"/>
              </a:spcAft>
            </a:pPr>
            <a:r>
              <a:rPr lang="fa-IR" sz="1800" dirty="0" smtClean="0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تنظیم از: معاونت تربیت و آموزش عقیدتی سیاسی نمایندگی ولی فقیه در سپاه</a:t>
            </a:r>
            <a:endParaRPr lang="fa-IR" sz="2000" dirty="0"/>
          </a:p>
        </p:txBody>
      </p:sp>
      <p:sp>
        <p:nvSpPr>
          <p:cNvPr id="7" name="Title 4"/>
          <p:cNvSpPr txBox="1">
            <a:spLocks/>
          </p:cNvSpPr>
          <p:nvPr/>
        </p:nvSpPr>
        <p:spPr>
          <a:xfrm>
            <a:off x="3429000" y="5257800"/>
            <a:ext cx="1981200" cy="381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</a:pPr>
            <a:r>
              <a:rPr lang="fa-IR" sz="2000" dirty="0" smtClean="0">
                <a:solidFill>
                  <a:schemeClr val="tx1"/>
                </a:solidFill>
                <a:latin typeface="Arial" panose="020B0604020202020204" pitchFamily="34" charset="0"/>
                <a:ea typeface="A Titr"/>
                <a:cs typeface="B Titr" panose="00000700000000000000" pitchFamily="2" charset="-78"/>
              </a:rPr>
              <a:t>فروردین  1398  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4396329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rgbClr val="002060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447800" y="1828800"/>
            <a:ext cx="6705600" cy="167040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Rectangle 2"/>
          <p:cNvSpPr/>
          <p:nvPr/>
        </p:nvSpPr>
        <p:spPr>
          <a:xfrm>
            <a:off x="1447800" y="1828800"/>
            <a:ext cx="67056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en-US" sz="3600" dirty="0">
                <a:cs typeface="B Titr" panose="00000700000000000000" pitchFamily="2" charset="-78"/>
              </a:rPr>
              <a:t> </a:t>
            </a:r>
            <a:r>
              <a:rPr lang="fa-IR" altLang="en-US" sz="3600" dirty="0" smtClean="0">
                <a:cs typeface="B Titr" panose="00000700000000000000" pitchFamily="2" charset="-78"/>
              </a:rPr>
              <a:t>          درس اول:</a:t>
            </a:r>
          </a:p>
          <a:p>
            <a:pPr algn="ctr">
              <a:lnSpc>
                <a:spcPct val="150000"/>
              </a:lnSpc>
            </a:pPr>
            <a:r>
              <a:rPr lang="fa-IR" sz="3200" b="1" dirty="0" smtClean="0">
                <a:cs typeface="B Titr" panose="00000700000000000000" pitchFamily="2" charset="-78"/>
              </a:rPr>
              <a:t>فرهنگ </a:t>
            </a:r>
            <a:r>
              <a:rPr lang="fa-IR" sz="3200" b="1" dirty="0" smtClean="0">
                <a:cs typeface="B Titr" panose="00000700000000000000" pitchFamily="2" charset="-78"/>
              </a:rPr>
              <a:t>سازمانی</a:t>
            </a:r>
            <a:endParaRPr lang="fa-IR" sz="28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864450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accent1"/>
          </a:fgClr>
          <a:bgClr>
            <a:srgbClr val="002060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14800" y="152400"/>
            <a:ext cx="4191000" cy="761999"/>
          </a:xfrm>
          <a:solidFill>
            <a:srgbClr val="FFC000"/>
          </a:solidFill>
        </p:spPr>
        <p:txBody>
          <a:bodyPr>
            <a:normAutofit/>
          </a:bodyPr>
          <a:lstStyle/>
          <a:p>
            <a:pPr algn="ctr"/>
            <a:r>
              <a:rPr lang="fa-IR" sz="2800" b="1" dirty="0" smtClean="0">
                <a:cs typeface="B Titr" panose="00000700000000000000" pitchFamily="2" charset="-78"/>
              </a:rPr>
              <a:t>فرهنگ سازمانی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9743" y="1066800"/>
            <a:ext cx="8763000" cy="5486400"/>
          </a:xfrm>
          <a:prstGeom prst="rect">
            <a:avLst/>
          </a:prstGeom>
          <a:solidFill>
            <a:srgbClr val="B7D7EB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Bent Arrow 13"/>
          <p:cNvSpPr/>
          <p:nvPr/>
        </p:nvSpPr>
        <p:spPr>
          <a:xfrm rot="10800000">
            <a:off x="7924800" y="2514600"/>
            <a:ext cx="609600" cy="914400"/>
          </a:xfrm>
          <a:prstGeom prst="bent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5" name="Title 20"/>
          <p:cNvSpPr txBox="1">
            <a:spLocks/>
          </p:cNvSpPr>
          <p:nvPr/>
        </p:nvSpPr>
        <p:spPr>
          <a:xfrm>
            <a:off x="457200" y="2819400"/>
            <a:ext cx="7467600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/>
            <a:r>
              <a:rPr lang="fa-IR" sz="1800" dirty="0" smtClean="0">
                <a:cs typeface="B Titr" panose="00000700000000000000" pitchFamily="2" charset="-78"/>
              </a:rPr>
              <a:t>1- </a:t>
            </a:r>
            <a:r>
              <a:rPr lang="fa-IR" sz="1800" dirty="0">
                <a:cs typeface="B Titr" panose="00000700000000000000" pitchFamily="2" charset="-78"/>
              </a:rPr>
              <a:t>مفهوم «رضای الهی» و اقسام و مراتب مختلف آن را فراگیرند و با عناصر و عوامل کسب و سازنده آن و اهمیت و ضرورت و همچنین آثار مسئولیتپذیری و پاسخگویی به ارباب رجوع آشنا شوند</a:t>
            </a:r>
            <a:r>
              <a:rPr lang="fa-IR" sz="1800" dirty="0" smtClean="0">
                <a:cs typeface="B Titr" panose="00000700000000000000" pitchFamily="2" charset="-78"/>
              </a:rPr>
              <a:t>؛</a:t>
            </a:r>
          </a:p>
        </p:txBody>
      </p:sp>
      <p:sp>
        <p:nvSpPr>
          <p:cNvPr id="17" name="Title 20"/>
          <p:cNvSpPr txBox="1">
            <a:spLocks/>
          </p:cNvSpPr>
          <p:nvPr/>
        </p:nvSpPr>
        <p:spPr>
          <a:xfrm>
            <a:off x="304800" y="3886201"/>
            <a:ext cx="7620000" cy="1066799"/>
          </a:xfrm>
          <a:prstGeom prst="rect">
            <a:avLst/>
          </a:prstGeom>
          <a:solidFill>
            <a:srgbClr val="99FF66"/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 fontAlgn="auto">
              <a:spcAft>
                <a:spcPts val="0"/>
              </a:spcAft>
            </a:pPr>
            <a:endParaRPr lang="fa-IR" sz="2000" dirty="0" smtClean="0">
              <a:cs typeface="B Titr" panose="00000700000000000000" pitchFamily="2" charset="-78"/>
            </a:endParaRPr>
          </a:p>
          <a:p>
            <a:pPr lvl="0" algn="r" fontAlgn="auto">
              <a:spcAft>
                <a:spcPts val="0"/>
              </a:spcAft>
            </a:pPr>
            <a:endParaRPr lang="fa-IR" sz="2000" dirty="0">
              <a:cs typeface="B Titr" panose="00000700000000000000" pitchFamily="2" charset="-78"/>
            </a:endParaRPr>
          </a:p>
          <a:p>
            <a:pPr lvl="0" algn="r" fontAlgn="auto">
              <a:spcAft>
                <a:spcPts val="0"/>
              </a:spcAft>
            </a:pPr>
            <a:endParaRPr lang="fa-IR" sz="2000" dirty="0" smtClean="0">
              <a:cs typeface="B Titr" panose="00000700000000000000" pitchFamily="2" charset="-78"/>
            </a:endParaRPr>
          </a:p>
          <a:p>
            <a:pPr lvl="0" algn="just" fontAlgn="auto">
              <a:spcAft>
                <a:spcPts val="0"/>
              </a:spcAft>
            </a:pPr>
            <a:r>
              <a:rPr lang="fa-IR" sz="2000" dirty="0">
                <a:cs typeface="B Titr" panose="00000700000000000000" pitchFamily="2" charset="-78"/>
              </a:rPr>
              <a:t>2- </a:t>
            </a:r>
            <a:r>
              <a:rPr lang="fa-IR" sz="2000" dirty="0" smtClean="0">
                <a:cs typeface="B Titr" panose="00000700000000000000" pitchFamily="2" charset="-78"/>
              </a:rPr>
              <a:t>نسبت به </a:t>
            </a:r>
            <a:r>
              <a:rPr lang="fa-IR" sz="2000" dirty="0">
                <a:cs typeface="B Titr" panose="00000700000000000000" pitchFamily="2" charset="-78"/>
              </a:rPr>
              <a:t>شناخت و </a:t>
            </a:r>
            <a:r>
              <a:rPr lang="fa-IR" sz="2000" dirty="0" smtClean="0">
                <a:cs typeface="B Titr" panose="00000700000000000000" pitchFamily="2" charset="-78"/>
              </a:rPr>
              <a:t>به کارگیری </a:t>
            </a:r>
            <a:r>
              <a:rPr lang="fa-IR" sz="2000" dirty="0">
                <a:cs typeface="B Titr" panose="00000700000000000000" pitchFamily="2" charset="-78"/>
              </a:rPr>
              <a:t>عوامل </a:t>
            </a:r>
            <a:r>
              <a:rPr lang="fa-IR" sz="2000" dirty="0" smtClean="0">
                <a:cs typeface="B Titr" panose="00000700000000000000" pitchFamily="2" charset="-78"/>
              </a:rPr>
              <a:t>سازنده رضایت </a:t>
            </a:r>
            <a:r>
              <a:rPr lang="fa-IR" sz="2000" dirty="0">
                <a:cs typeface="B Titr" panose="00000700000000000000" pitchFamily="2" charset="-78"/>
              </a:rPr>
              <a:t>الهی گرایش پیدا کنند و افزایش </a:t>
            </a:r>
            <a:r>
              <a:rPr lang="fa-IR" sz="2000" dirty="0" smtClean="0">
                <a:cs typeface="B Titr" panose="00000700000000000000" pitchFamily="2" charset="-78"/>
              </a:rPr>
              <a:t>روحیه مسئولیت پذیری </a:t>
            </a:r>
            <a:r>
              <a:rPr lang="fa-IR" sz="2000" dirty="0">
                <a:cs typeface="B Titr" panose="00000700000000000000" pitchFamily="2" charset="-78"/>
              </a:rPr>
              <a:t>و پاسخگویی و عمل به آنها در مسیر ترویج و ارتقای این روحیه در بین </a:t>
            </a:r>
            <a:r>
              <a:rPr lang="fa-IR" sz="2000" dirty="0" smtClean="0">
                <a:cs typeface="B Titr" panose="00000700000000000000" pitchFamily="2" charset="-78"/>
              </a:rPr>
              <a:t>همکاران بکوشند</a:t>
            </a:r>
            <a:r>
              <a:rPr lang="fa-IR" sz="2000" dirty="0">
                <a:cs typeface="B Titr" panose="00000700000000000000" pitchFamily="2" charset="-78"/>
              </a:rPr>
              <a:t>؛ </a:t>
            </a:r>
          </a:p>
        </p:txBody>
      </p:sp>
      <p:sp>
        <p:nvSpPr>
          <p:cNvPr id="19" name="Title 20"/>
          <p:cNvSpPr txBox="1">
            <a:spLocks/>
          </p:cNvSpPr>
          <p:nvPr/>
        </p:nvSpPr>
        <p:spPr>
          <a:xfrm>
            <a:off x="304800" y="5181598"/>
            <a:ext cx="7696200" cy="990601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 fontAlgn="auto">
              <a:spcAft>
                <a:spcPts val="0"/>
              </a:spcAft>
            </a:pPr>
            <a:r>
              <a:rPr lang="fa-IR" sz="1700" dirty="0">
                <a:cs typeface="B Titr" panose="00000700000000000000" pitchFamily="2" charset="-78"/>
              </a:rPr>
              <a:t>3-در سبک زندگی فردی، اجتماعی و سازمانی خود </a:t>
            </a:r>
            <a:r>
              <a:rPr lang="fa-IR" sz="1700" dirty="0" smtClean="0">
                <a:cs typeface="B Titr" panose="00000700000000000000" pitchFamily="2" charset="-78"/>
              </a:rPr>
              <a:t>مهارت های </a:t>
            </a:r>
            <a:r>
              <a:rPr lang="fa-IR" sz="1700" dirty="0">
                <a:cs typeface="B Titr" panose="00000700000000000000" pitchFamily="2" charset="-78"/>
              </a:rPr>
              <a:t>لازم را برای </a:t>
            </a:r>
            <a:r>
              <a:rPr lang="fa-IR" sz="1700" dirty="0" smtClean="0">
                <a:cs typeface="B Titr" panose="00000700000000000000" pitchFamily="2" charset="-78"/>
              </a:rPr>
              <a:t>به کارگیری </a:t>
            </a:r>
            <a:r>
              <a:rPr lang="fa-IR" sz="1700" dirty="0">
                <a:cs typeface="B Titr" panose="00000700000000000000" pitchFamily="2" charset="-78"/>
              </a:rPr>
              <a:t>و تقویت</a:t>
            </a:r>
            <a:br>
              <a:rPr lang="fa-IR" sz="1700" dirty="0">
                <a:cs typeface="B Titr" panose="00000700000000000000" pitchFamily="2" charset="-78"/>
              </a:rPr>
            </a:br>
            <a:r>
              <a:rPr lang="fa-IR" sz="1700" dirty="0">
                <a:cs typeface="B Titr" panose="00000700000000000000" pitchFamily="2" charset="-78"/>
              </a:rPr>
              <a:t>رضایت الهی و تقدم آن بر هر چیزی اهتمام داشته باشند و عوامل مؤثر بر حفظ و ارتقای منزلت و</a:t>
            </a:r>
            <a:br>
              <a:rPr lang="fa-IR" sz="1700" dirty="0">
                <a:cs typeface="B Titr" panose="00000700000000000000" pitchFamily="2" charset="-78"/>
              </a:rPr>
            </a:br>
            <a:r>
              <a:rPr lang="fa-IR" sz="1700" dirty="0">
                <a:cs typeface="B Titr" panose="00000700000000000000" pitchFamily="2" charset="-78"/>
              </a:rPr>
              <a:t>اقتدار سازمانی، خود را در افزایش منزلت و اقتدار سازمانی مسئول دانسته، در این جهت </a:t>
            </a:r>
            <a:r>
              <a:rPr lang="fa-IR" sz="1700" dirty="0" smtClean="0">
                <a:cs typeface="B Titr" panose="00000700000000000000" pitchFamily="2" charset="-78"/>
              </a:rPr>
              <a:t>بکوشند</a:t>
            </a:r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1750022278"/>
              </p:ext>
            </p:extLst>
          </p:nvPr>
        </p:nvGraphicFramePr>
        <p:xfrm>
          <a:off x="1447800" y="1219200"/>
          <a:ext cx="71628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Bent Arrow 17"/>
          <p:cNvSpPr/>
          <p:nvPr/>
        </p:nvSpPr>
        <p:spPr>
          <a:xfrm rot="10800000">
            <a:off x="7924800" y="3886200"/>
            <a:ext cx="609600" cy="1676400"/>
          </a:xfrm>
          <a:prstGeom prst="bent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6" name="Bent Arrow 15"/>
          <p:cNvSpPr/>
          <p:nvPr/>
        </p:nvSpPr>
        <p:spPr>
          <a:xfrm rot="10800000">
            <a:off x="7924800" y="3048000"/>
            <a:ext cx="609600" cy="1066800"/>
          </a:xfrm>
          <a:prstGeom prst="bent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930348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17" grpId="0" animBg="1"/>
      <p:bldP spid="19" grpId="0" animBg="1"/>
      <p:bldGraphic spid="13" grpId="0">
        <p:bldSub>
          <a:bldDgm bld="one"/>
        </p:bldSub>
      </p:bldGraphic>
      <p:bldP spid="18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18507" y="1219200"/>
            <a:ext cx="6858000" cy="5071656"/>
          </a:xfrm>
          <a:prstGeom prst="rect">
            <a:avLst/>
          </a:prstGeom>
          <a:solidFill>
            <a:srgbClr val="B7D7EB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799812568"/>
              </p:ext>
            </p:extLst>
          </p:nvPr>
        </p:nvGraphicFramePr>
        <p:xfrm>
          <a:off x="1981200" y="1447800"/>
          <a:ext cx="55626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Bent Arrow 10"/>
          <p:cNvSpPr/>
          <p:nvPr/>
        </p:nvSpPr>
        <p:spPr>
          <a:xfrm rot="10800000">
            <a:off x="6858000" y="2514600"/>
            <a:ext cx="4572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2" name="Bent Arrow 11"/>
          <p:cNvSpPr/>
          <p:nvPr/>
        </p:nvSpPr>
        <p:spPr>
          <a:xfrm rot="10800000">
            <a:off x="6858000" y="2057400"/>
            <a:ext cx="457200" cy="9906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3" name="Bent Arrow 12"/>
          <p:cNvSpPr/>
          <p:nvPr/>
        </p:nvSpPr>
        <p:spPr>
          <a:xfrm rot="10800000">
            <a:off x="6705600" y="2133600"/>
            <a:ext cx="609600" cy="3810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4" name="Title 20"/>
          <p:cNvSpPr txBox="1">
            <a:spLocks/>
          </p:cNvSpPr>
          <p:nvPr/>
        </p:nvSpPr>
        <p:spPr>
          <a:xfrm>
            <a:off x="3048000" y="2590801"/>
            <a:ext cx="3619500" cy="457199"/>
          </a:xfrm>
          <a:prstGeom prst="rect">
            <a:avLst/>
          </a:prstGeom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endParaRPr lang="fa-IR" sz="1900" dirty="0">
              <a:cs typeface="B Titr" panose="00000700000000000000" pitchFamily="2" charset="-78"/>
            </a:endParaRPr>
          </a:p>
        </p:txBody>
      </p:sp>
      <p:sp>
        <p:nvSpPr>
          <p:cNvPr id="17" name="Bent Arrow 16"/>
          <p:cNvSpPr/>
          <p:nvPr/>
        </p:nvSpPr>
        <p:spPr>
          <a:xfrm rot="10800000">
            <a:off x="6781800" y="3200400"/>
            <a:ext cx="533400" cy="9906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8" name="Bent Arrow 17"/>
          <p:cNvSpPr/>
          <p:nvPr/>
        </p:nvSpPr>
        <p:spPr>
          <a:xfrm rot="10800000">
            <a:off x="6858000" y="3809999"/>
            <a:ext cx="457200" cy="9906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9" name="Bent Arrow 18"/>
          <p:cNvSpPr/>
          <p:nvPr/>
        </p:nvSpPr>
        <p:spPr>
          <a:xfrm rot="10800000">
            <a:off x="6857998" y="4190998"/>
            <a:ext cx="457201" cy="1066801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1" name="Title 20"/>
          <p:cNvSpPr txBox="1">
            <a:spLocks/>
          </p:cNvSpPr>
          <p:nvPr/>
        </p:nvSpPr>
        <p:spPr>
          <a:xfrm>
            <a:off x="1587500" y="2590800"/>
            <a:ext cx="5194300" cy="551765"/>
          </a:xfrm>
          <a:prstGeom prst="rect">
            <a:avLst/>
          </a:prstGeom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000" dirty="0">
                <a:cs typeface="B Titr" panose="00000700000000000000" pitchFamily="2" charset="-78"/>
              </a:rPr>
              <a:t>2- اقسام و مراتب </a:t>
            </a:r>
            <a:r>
              <a:rPr lang="fa-IR" sz="2000" dirty="0" smtClean="0">
                <a:cs typeface="B Titr" panose="00000700000000000000" pitchFamily="2" charset="-78"/>
              </a:rPr>
              <a:t>رضا (رضای عامه – رضای خاصه)</a:t>
            </a:r>
            <a:endParaRPr lang="fa-IR" sz="2000" dirty="0">
              <a:cs typeface="B Titr" panose="00000700000000000000" pitchFamily="2" charset="-78"/>
            </a:endParaRPr>
          </a:p>
        </p:txBody>
      </p:sp>
      <p:sp>
        <p:nvSpPr>
          <p:cNvPr id="22" name="Title 20"/>
          <p:cNvSpPr txBox="1">
            <a:spLocks/>
          </p:cNvSpPr>
          <p:nvPr/>
        </p:nvSpPr>
        <p:spPr>
          <a:xfrm>
            <a:off x="3619500" y="3230881"/>
            <a:ext cx="31623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000" dirty="0">
                <a:cs typeface="B Titr" panose="00000700000000000000" pitchFamily="2" charset="-78"/>
              </a:rPr>
              <a:t>3- اهمیت و جایگاه رضایت الهی </a:t>
            </a:r>
          </a:p>
        </p:txBody>
      </p:sp>
      <p:sp>
        <p:nvSpPr>
          <p:cNvPr id="23" name="Title 20"/>
          <p:cNvSpPr txBox="1">
            <a:spLocks/>
          </p:cNvSpPr>
          <p:nvPr/>
        </p:nvSpPr>
        <p:spPr>
          <a:xfrm>
            <a:off x="1790700" y="3840481"/>
            <a:ext cx="49149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 smtClean="0">
                <a:cs typeface="B Titr" panose="00000700000000000000" pitchFamily="2" charset="-78"/>
              </a:rPr>
              <a:t>4- </a:t>
            </a:r>
            <a:r>
              <a:rPr lang="fa-IR" sz="2200" dirty="0">
                <a:cs typeface="B Titr" panose="00000700000000000000" pitchFamily="2" charset="-78"/>
              </a:rPr>
              <a:t>تقدم خشنودی خدا بر دیگران</a:t>
            </a:r>
          </a:p>
        </p:txBody>
      </p:sp>
      <p:sp>
        <p:nvSpPr>
          <p:cNvPr id="24" name="Title 20"/>
          <p:cNvSpPr txBox="1">
            <a:spLocks/>
          </p:cNvSpPr>
          <p:nvPr/>
        </p:nvSpPr>
        <p:spPr>
          <a:xfrm>
            <a:off x="1485900" y="4343400"/>
            <a:ext cx="52959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1800" dirty="0">
                <a:cs typeface="B Titr" panose="00000700000000000000" pitchFamily="2" charset="-78"/>
              </a:rPr>
              <a:t>5- عوامل کسب خشنودی خدا</a:t>
            </a:r>
          </a:p>
        </p:txBody>
      </p:sp>
      <p:sp>
        <p:nvSpPr>
          <p:cNvPr id="25" name="Title 20"/>
          <p:cNvSpPr txBox="1">
            <a:spLocks/>
          </p:cNvSpPr>
          <p:nvPr/>
        </p:nvSpPr>
        <p:spPr>
          <a:xfrm>
            <a:off x="2286000" y="4831081"/>
            <a:ext cx="45339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1800" dirty="0">
                <a:cs typeface="B Titr" panose="00000700000000000000" pitchFamily="2" charset="-78"/>
              </a:rPr>
              <a:t>6- </a:t>
            </a:r>
            <a:r>
              <a:rPr lang="fa-IR" sz="1800" dirty="0" smtClean="0">
                <a:cs typeface="B Titr" panose="00000700000000000000" pitchFamily="2" charset="-78"/>
              </a:rPr>
              <a:t>نشانه های </a:t>
            </a:r>
            <a:r>
              <a:rPr lang="fa-IR" sz="1800" dirty="0">
                <a:cs typeface="B Titr" panose="00000700000000000000" pitchFamily="2" charset="-78"/>
              </a:rPr>
              <a:t>خشنودی خدا</a:t>
            </a:r>
          </a:p>
        </p:txBody>
      </p:sp>
      <p:sp>
        <p:nvSpPr>
          <p:cNvPr id="27" name="Title 3"/>
          <p:cNvSpPr txBox="1">
            <a:spLocks/>
          </p:cNvSpPr>
          <p:nvPr/>
        </p:nvSpPr>
        <p:spPr>
          <a:xfrm>
            <a:off x="3048000" y="228600"/>
            <a:ext cx="5257800" cy="77628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800" b="1" dirty="0">
                <a:cs typeface="B Titr" panose="00000700000000000000" pitchFamily="2" charset="-78"/>
              </a:rPr>
              <a:t>فرهنگ سازمانی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09800" y="320679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a-IR" dirty="0"/>
              <a:t/>
            </a:r>
            <a:br>
              <a:rPr lang="fa-IR" dirty="0"/>
            </a:br>
            <a:endParaRPr lang="en-US" dirty="0"/>
          </a:p>
        </p:txBody>
      </p:sp>
      <p:sp>
        <p:nvSpPr>
          <p:cNvPr id="28" name="Title 20"/>
          <p:cNvSpPr txBox="1">
            <a:spLocks/>
          </p:cNvSpPr>
          <p:nvPr/>
        </p:nvSpPr>
        <p:spPr>
          <a:xfrm>
            <a:off x="3733800" y="2133600"/>
            <a:ext cx="29718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1800" dirty="0">
                <a:cs typeface="B Titr" panose="00000700000000000000" pitchFamily="2" charset="-78"/>
              </a:rPr>
              <a:t>1- مفهومشناسی رضایت الهی</a:t>
            </a:r>
          </a:p>
        </p:txBody>
      </p:sp>
    </p:spTree>
    <p:extLst>
      <p:ext uri="{BB962C8B-B14F-4D97-AF65-F5344CB8AC3E}">
        <p14:creationId xmlns:p14="http://schemas.microsoft.com/office/powerpoint/2010/main" val="842491689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1624C19-6B7B-49D5-A365-CDB54CA45B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71624C19-6B7B-49D5-A365-CDB54CA45B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71624C19-6B7B-49D5-A365-CDB54CA45B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7" grpId="0">
        <p:bldSub>
          <a:bldDgm bld="one"/>
        </p:bldSub>
      </p:bldGraphic>
      <p:bldP spid="11" grpId="0" animBg="1"/>
      <p:bldP spid="12" grpId="0" animBg="1"/>
      <p:bldP spid="13" grpId="0" animBg="1"/>
      <p:bldP spid="14" grpId="0"/>
      <p:bldP spid="17" grpId="0" animBg="1"/>
      <p:bldP spid="18" grpId="0" animBg="1"/>
      <p:bldP spid="19" grpId="0" animBg="1"/>
      <p:bldP spid="21" grpId="0"/>
      <p:bldP spid="22" grpId="0"/>
      <p:bldP spid="23" grpId="0"/>
      <p:bldP spid="24" grpId="0"/>
      <p:bldP spid="25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5">
                <a:lumMod val="75000"/>
              </a:schemeClr>
            </a:gs>
            <a:gs pos="83000">
              <a:srgbClr val="002060"/>
            </a:gs>
            <a:gs pos="100000">
              <a:schemeClr val="accent5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371600"/>
            <a:ext cx="8763000" cy="5334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4021320893"/>
              </p:ext>
            </p:extLst>
          </p:nvPr>
        </p:nvGraphicFramePr>
        <p:xfrm>
          <a:off x="990600" y="2057400"/>
          <a:ext cx="6934200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3"/>
          <p:cNvSpPr txBox="1">
            <a:spLocks/>
          </p:cNvSpPr>
          <p:nvPr/>
        </p:nvSpPr>
        <p:spPr>
          <a:xfrm>
            <a:off x="4495800" y="228601"/>
            <a:ext cx="3810000" cy="914400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800" b="1" dirty="0">
                <a:cs typeface="B Titr" panose="00000700000000000000" pitchFamily="2" charset="-78"/>
              </a:rPr>
              <a:t>فرهنگ سازمانی</a:t>
            </a:r>
            <a:endParaRPr lang="en-US" sz="28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840414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B2A258F-B778-48C4-BA82-D561177A1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graphicEl>
                                              <a:dgm id="{FB2A258F-B778-48C4-BA82-D561177A1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graphicEl>
                                              <a:dgm id="{FB2A258F-B778-48C4-BA82-D561177A1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53E413-4BB3-4675-AF20-0282FA4F3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graphicEl>
                                              <a:dgm id="{C253E413-4BB3-4675-AF20-0282FA4F3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graphicEl>
                                              <a:dgm id="{C253E413-4BB3-4675-AF20-0282FA4F3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5CB0E9A-755C-4280-9452-DD11F59C10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graphicEl>
                                              <a:dgm id="{B5CB0E9A-755C-4280-9452-DD11F59C10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graphicEl>
                                              <a:dgm id="{B5CB0E9A-755C-4280-9452-DD11F59C10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BB2FDC3-12AA-4FAA-BBB7-B1048C2C6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graphicEl>
                                              <a:dgm id="{FBB2FDC3-12AA-4FAA-BBB7-B1048C2C6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graphicEl>
                                              <a:dgm id="{FBB2FDC3-12AA-4FAA-BBB7-B1048C2C6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590B391-2F30-44CB-ADDE-C233F71D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graphicEl>
                                              <a:dgm id="{2590B391-2F30-44CB-ADDE-C233F71D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graphicEl>
                                              <a:dgm id="{2590B391-2F30-44CB-ADDE-C233F71D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F97CFD8-260E-429D-BB3D-A5282418B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graphicEl>
                                              <a:dgm id="{1F97CFD8-260E-429D-BB3D-A5282418B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graphicEl>
                                              <a:dgm id="{1F97CFD8-260E-429D-BB3D-A5282418B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0226A27-4DF1-425D-A226-40C5316720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graphicEl>
                                              <a:dgm id="{90226A27-4DF1-425D-A226-40C5316720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graphicEl>
                                              <a:dgm id="{90226A27-4DF1-425D-A226-40C5316720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929815C-08DF-4EB6-9CB4-2C31B8965F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>
                                            <p:graphicEl>
                                              <a:dgm id="{B929815C-08DF-4EB6-9CB4-2C31B8965F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graphicEl>
                                              <a:dgm id="{B929815C-08DF-4EB6-9CB4-2C31B8965F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8F1462F-3240-45D0-9532-2FD4632BCE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graphicEl>
                                              <a:dgm id="{58F1462F-3240-45D0-9532-2FD4632BCE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graphicEl>
                                              <a:dgm id="{58F1462F-3240-45D0-9532-2FD4632BCE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77D6FFE-9C94-4F49-80C8-A05D7DEC84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graphicEl>
                                              <a:dgm id="{577D6FFE-9C94-4F49-80C8-A05D7DEC84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>
                                            <p:graphicEl>
                                              <a:dgm id="{577D6FFE-9C94-4F49-80C8-A05D7DEC84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327D727-D800-4BCD-A95A-6076AAA73C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>
                                            <p:graphicEl>
                                              <a:dgm id="{0327D727-D800-4BCD-A95A-6076AAA73C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graphicEl>
                                              <a:dgm id="{0327D727-D800-4BCD-A95A-6076AAA73C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FB5C086-05E1-4E5F-872B-52458C8E2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>
                                            <p:graphicEl>
                                              <a:dgm id="{BFB5C086-05E1-4E5F-872B-52458C8E2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>
                                            <p:graphicEl>
                                              <a:dgm id="{BFB5C086-05E1-4E5F-872B-52458C8E2B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6545EC6-B61B-4E71-B667-4B22F9E575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">
                                            <p:graphicEl>
                                              <a:dgm id="{B6545EC6-B61B-4E71-B667-4B22F9E575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>
                                            <p:graphicEl>
                                              <a:dgm id="{B6545EC6-B61B-4E71-B667-4B22F9E575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8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32708" y="1219200"/>
            <a:ext cx="8210550" cy="4876800"/>
          </a:xfrm>
          <a:prstGeom prst="rect">
            <a:avLst/>
          </a:prstGeom>
          <a:solidFill>
            <a:srgbClr val="B7D7EB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2" name="Bent Arrow 11"/>
          <p:cNvSpPr/>
          <p:nvPr/>
        </p:nvSpPr>
        <p:spPr>
          <a:xfrm rot="10800000">
            <a:off x="7010400" y="28194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13" name="Bent Arrow 12"/>
          <p:cNvSpPr/>
          <p:nvPr/>
        </p:nvSpPr>
        <p:spPr>
          <a:xfrm rot="10800000">
            <a:off x="7010400" y="20574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4" name="Title 20"/>
          <p:cNvSpPr txBox="1">
            <a:spLocks/>
          </p:cNvSpPr>
          <p:nvPr/>
        </p:nvSpPr>
        <p:spPr>
          <a:xfrm>
            <a:off x="1812472" y="2537461"/>
            <a:ext cx="5197928" cy="739139"/>
          </a:xfrm>
          <a:prstGeom prst="rect">
            <a:avLst/>
          </a:prstGeom>
          <a:solidFill>
            <a:srgbClr val="CCFF66"/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400" b="1" dirty="0" smtClean="0">
                <a:cs typeface="B Zar" panose="00000400000000000000" pitchFamily="2" charset="-78"/>
              </a:rPr>
              <a:t>1- </a:t>
            </a:r>
            <a:r>
              <a:rPr lang="fa-IR" sz="2400" b="1" dirty="0"/>
              <a:t>تقویت و توجه به فرهنگ </a:t>
            </a:r>
            <a:r>
              <a:rPr lang="fa-IR" sz="2400" b="1" dirty="0" smtClean="0"/>
              <a:t>سازمانی</a:t>
            </a:r>
            <a:endParaRPr lang="fa-IR" sz="2000" b="1" dirty="0">
              <a:cs typeface="B Zar" panose="00000400000000000000" pitchFamily="2" charset="-78"/>
            </a:endParaRPr>
          </a:p>
        </p:txBody>
      </p:sp>
      <p:sp>
        <p:nvSpPr>
          <p:cNvPr id="21" name="Title 20"/>
          <p:cNvSpPr txBox="1">
            <a:spLocks/>
          </p:cNvSpPr>
          <p:nvPr/>
        </p:nvSpPr>
        <p:spPr>
          <a:xfrm>
            <a:off x="1752600" y="3352800"/>
            <a:ext cx="5219700" cy="655319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400" b="1" dirty="0">
                <a:cs typeface="B Zar" panose="00000400000000000000" pitchFamily="2" charset="-78"/>
              </a:rPr>
              <a:t>2- رسیدگی به نیازهای کارکنان</a:t>
            </a:r>
          </a:p>
        </p:txBody>
      </p:sp>
      <p:sp>
        <p:nvSpPr>
          <p:cNvPr id="27" name="Title 3"/>
          <p:cNvSpPr txBox="1">
            <a:spLocks/>
          </p:cNvSpPr>
          <p:nvPr/>
        </p:nvSpPr>
        <p:spPr>
          <a:xfrm>
            <a:off x="3733800" y="587676"/>
            <a:ext cx="4648200" cy="513948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800" b="1" dirty="0">
                <a:cs typeface="B Titr" panose="00000700000000000000" pitchFamily="2" charset="-78"/>
              </a:rPr>
              <a:t>فرهنگ سازمانی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9" name="Bent Arrow 8"/>
          <p:cNvSpPr/>
          <p:nvPr/>
        </p:nvSpPr>
        <p:spPr>
          <a:xfrm rot="10800000">
            <a:off x="7010400" y="34290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10" name="Title 20"/>
          <p:cNvSpPr txBox="1">
            <a:spLocks/>
          </p:cNvSpPr>
          <p:nvPr/>
        </p:nvSpPr>
        <p:spPr>
          <a:xfrm>
            <a:off x="1790700" y="4069081"/>
            <a:ext cx="5219700" cy="6553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400" b="1" dirty="0">
                <a:cs typeface="B Zar" panose="00000400000000000000" pitchFamily="2" charset="-78"/>
              </a:rPr>
              <a:t>3- رحمت و </a:t>
            </a:r>
            <a:r>
              <a:rPr lang="fa-IR" sz="2400" b="1" dirty="0" smtClean="0">
                <a:cs typeface="B Zar" panose="00000400000000000000" pitchFamily="2" charset="-78"/>
              </a:rPr>
              <a:t>سع</a:t>
            </a:r>
            <a:r>
              <a:rPr lang="fa-IR" sz="2400" b="1" dirty="0">
                <a:cs typeface="B Zar" panose="00000400000000000000" pitchFamily="2" charset="-78"/>
              </a:rPr>
              <a:t>ه</a:t>
            </a:r>
            <a:r>
              <a:rPr lang="fa-IR" sz="2400" b="1" dirty="0" smtClean="0">
                <a:cs typeface="B Zar" panose="00000400000000000000" pitchFamily="2" charset="-78"/>
              </a:rPr>
              <a:t> </a:t>
            </a:r>
            <a:r>
              <a:rPr lang="fa-IR" sz="2400" b="1" dirty="0">
                <a:cs typeface="B Zar" panose="00000400000000000000" pitchFamily="2" charset="-78"/>
              </a:rPr>
              <a:t>صدر</a:t>
            </a:r>
          </a:p>
        </p:txBody>
      </p:sp>
      <p:sp>
        <p:nvSpPr>
          <p:cNvPr id="11" name="Bent Arrow 10"/>
          <p:cNvSpPr/>
          <p:nvPr/>
        </p:nvSpPr>
        <p:spPr>
          <a:xfrm rot="10800000">
            <a:off x="7010400" y="41910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15" name="Title 20"/>
          <p:cNvSpPr txBox="1">
            <a:spLocks/>
          </p:cNvSpPr>
          <p:nvPr/>
        </p:nvSpPr>
        <p:spPr>
          <a:xfrm>
            <a:off x="1714500" y="4800600"/>
            <a:ext cx="5219700" cy="655319"/>
          </a:xfrm>
          <a:prstGeom prst="rect">
            <a:avLst/>
          </a:prstGeom>
          <a:solidFill>
            <a:srgbClr val="FF99FF"/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400" b="1" dirty="0">
                <a:cs typeface="B Zar" panose="00000400000000000000" pitchFamily="2" charset="-78"/>
              </a:rPr>
              <a:t>4- عدم تبعیض و ایجاد عدالت در سازمان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800088454"/>
              </p:ext>
            </p:extLst>
          </p:nvPr>
        </p:nvGraphicFramePr>
        <p:xfrm>
          <a:off x="1676400" y="914400"/>
          <a:ext cx="61722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79739990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21" grpId="0" animBg="1"/>
      <p:bldP spid="9" grpId="0" animBg="1"/>
      <p:bldP spid="10" grpId="0" animBg="1"/>
      <p:bldP spid="11" grpId="0" animBg="1"/>
      <p:bldP spid="15" grpId="0" animBg="1"/>
      <p:bldGraphic spid="7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76250" y="1143000"/>
            <a:ext cx="8439150" cy="5486400"/>
          </a:xfrm>
          <a:prstGeom prst="rect">
            <a:avLst/>
          </a:prstGeom>
          <a:solidFill>
            <a:srgbClr val="B7D7EB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12" name="Bent Arrow 11"/>
          <p:cNvSpPr/>
          <p:nvPr/>
        </p:nvSpPr>
        <p:spPr>
          <a:xfrm rot="10800000">
            <a:off x="7010400" y="27432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13" name="Bent Arrow 12"/>
          <p:cNvSpPr/>
          <p:nvPr/>
        </p:nvSpPr>
        <p:spPr>
          <a:xfrm rot="10800000">
            <a:off x="7010400" y="22098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4" name="Title 20"/>
          <p:cNvSpPr txBox="1">
            <a:spLocks/>
          </p:cNvSpPr>
          <p:nvPr/>
        </p:nvSpPr>
        <p:spPr>
          <a:xfrm>
            <a:off x="1736272" y="2590800"/>
            <a:ext cx="5197928" cy="739139"/>
          </a:xfrm>
          <a:prstGeom prst="rect">
            <a:avLst/>
          </a:prstGeom>
          <a:solidFill>
            <a:srgbClr val="FF99FF"/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000" b="1" dirty="0" smtClean="0">
                <a:cs typeface="B Titr" panose="00000700000000000000" pitchFamily="2" charset="-78"/>
              </a:rPr>
              <a:t> </a:t>
            </a:r>
            <a:r>
              <a:rPr lang="fa-IR" sz="2000" b="1" dirty="0">
                <a:cs typeface="B Titr" panose="00000700000000000000" pitchFamily="2" charset="-78"/>
              </a:rPr>
              <a:t>1- برقراری انس و </a:t>
            </a:r>
            <a:r>
              <a:rPr lang="fa-IR" sz="2000" b="1" dirty="0" smtClean="0">
                <a:cs typeface="B Titr" panose="00000700000000000000" pitchFamily="2" charset="-78"/>
              </a:rPr>
              <a:t>الفت</a:t>
            </a:r>
            <a:endParaRPr lang="fa-IR" sz="2000" b="1" dirty="0">
              <a:cs typeface="B Titr" panose="00000700000000000000" pitchFamily="2" charset="-78"/>
            </a:endParaRPr>
          </a:p>
        </p:txBody>
      </p:sp>
      <p:sp>
        <p:nvSpPr>
          <p:cNvPr id="21" name="Title 20"/>
          <p:cNvSpPr txBox="1">
            <a:spLocks/>
          </p:cNvSpPr>
          <p:nvPr/>
        </p:nvSpPr>
        <p:spPr>
          <a:xfrm>
            <a:off x="1790700" y="3459481"/>
            <a:ext cx="5219700" cy="655319"/>
          </a:xfrm>
          <a:prstGeom prst="rect">
            <a:avLst/>
          </a:prstGeom>
          <a:solidFill>
            <a:srgbClr val="99FF33"/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000" b="1" dirty="0" smtClean="0">
                <a:cs typeface="B Titr" panose="00000700000000000000" pitchFamily="2" charset="-78"/>
              </a:rPr>
              <a:t>2- </a:t>
            </a:r>
            <a:r>
              <a:rPr lang="fa-IR" sz="2000" b="1" dirty="0">
                <a:cs typeface="B Titr" panose="00000700000000000000" pitchFamily="2" charset="-78"/>
              </a:rPr>
              <a:t>رعایت </a:t>
            </a:r>
            <a:r>
              <a:rPr lang="fa-IR" sz="2000" b="1" dirty="0" smtClean="0">
                <a:cs typeface="B Titr" panose="00000700000000000000" pitchFamily="2" charset="-78"/>
              </a:rPr>
              <a:t>انصاف</a:t>
            </a:r>
            <a:endParaRPr lang="fa-IR" sz="2000" b="1" dirty="0">
              <a:cs typeface="B Titr" panose="00000700000000000000" pitchFamily="2" charset="-78"/>
            </a:endParaRPr>
          </a:p>
        </p:txBody>
      </p:sp>
      <p:sp>
        <p:nvSpPr>
          <p:cNvPr id="27" name="Title 3"/>
          <p:cNvSpPr txBox="1">
            <a:spLocks/>
          </p:cNvSpPr>
          <p:nvPr/>
        </p:nvSpPr>
        <p:spPr>
          <a:xfrm>
            <a:off x="4191000" y="350519"/>
            <a:ext cx="4191000" cy="654370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800" b="1" dirty="0">
                <a:cs typeface="B Titr" panose="00000700000000000000" pitchFamily="2" charset="-78"/>
              </a:rPr>
              <a:t>فرهنگ سازمانی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9" name="Bent Arrow 8"/>
          <p:cNvSpPr/>
          <p:nvPr/>
        </p:nvSpPr>
        <p:spPr>
          <a:xfrm rot="10800000">
            <a:off x="7010400" y="35052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10" name="Title 20"/>
          <p:cNvSpPr txBox="1">
            <a:spLocks/>
          </p:cNvSpPr>
          <p:nvPr/>
        </p:nvSpPr>
        <p:spPr>
          <a:xfrm>
            <a:off x="1752600" y="4191000"/>
            <a:ext cx="5219700" cy="6553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000" b="1" dirty="0" smtClean="0">
                <a:cs typeface="B Titr" panose="00000700000000000000" pitchFamily="2" charset="-78"/>
              </a:rPr>
              <a:t>3- </a:t>
            </a:r>
            <a:r>
              <a:rPr lang="fa-IR" sz="2000" b="1" dirty="0">
                <a:cs typeface="B Titr" panose="00000700000000000000" pitchFamily="2" charset="-78"/>
              </a:rPr>
              <a:t>عیادت از بیماران و شرکت در تشییع </a:t>
            </a:r>
            <a:r>
              <a:rPr lang="fa-IR" sz="2000" b="1" dirty="0" smtClean="0">
                <a:cs typeface="B Titr" panose="00000700000000000000" pitchFamily="2" charset="-78"/>
              </a:rPr>
              <a:t>جنازه</a:t>
            </a:r>
            <a:endParaRPr lang="fa-IR" sz="2000" b="1" dirty="0">
              <a:cs typeface="B Titr" panose="00000700000000000000" pitchFamily="2" charset="-78"/>
            </a:endParaRPr>
          </a:p>
        </p:txBody>
      </p:sp>
      <p:sp>
        <p:nvSpPr>
          <p:cNvPr id="11" name="Bent Arrow 10"/>
          <p:cNvSpPr/>
          <p:nvPr/>
        </p:nvSpPr>
        <p:spPr>
          <a:xfrm rot="10800000">
            <a:off x="7010401" y="41910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15" name="Title 20"/>
          <p:cNvSpPr txBox="1">
            <a:spLocks/>
          </p:cNvSpPr>
          <p:nvPr/>
        </p:nvSpPr>
        <p:spPr>
          <a:xfrm>
            <a:off x="1752600" y="4907281"/>
            <a:ext cx="5219700" cy="6553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000" b="1" dirty="0" smtClean="0">
                <a:cs typeface="B Titr" panose="00000700000000000000" pitchFamily="2" charset="-78"/>
              </a:rPr>
              <a:t>4- </a:t>
            </a:r>
            <a:r>
              <a:rPr lang="fa-IR" sz="2000" b="1" dirty="0">
                <a:cs typeface="B Titr" panose="00000700000000000000" pitchFamily="2" charset="-78"/>
              </a:rPr>
              <a:t>پرهیز از </a:t>
            </a:r>
            <a:r>
              <a:rPr lang="fa-IR" sz="2000" b="1" dirty="0" smtClean="0">
                <a:cs typeface="B Titr" panose="00000700000000000000" pitchFamily="2" charset="-78"/>
              </a:rPr>
              <a:t>کینه ورزی </a:t>
            </a:r>
            <a:r>
              <a:rPr lang="fa-IR" sz="2000" b="1" dirty="0">
                <a:cs typeface="B Titr" panose="00000700000000000000" pitchFamily="2" charset="-78"/>
              </a:rPr>
              <a:t>و </a:t>
            </a:r>
            <a:r>
              <a:rPr lang="fa-IR" sz="2000" b="1" dirty="0" smtClean="0">
                <a:cs typeface="B Titr" panose="00000700000000000000" pitchFamily="2" charset="-78"/>
              </a:rPr>
              <a:t>عیب جویی</a:t>
            </a:r>
            <a:endParaRPr lang="fa-IR" sz="2000" b="1" dirty="0">
              <a:cs typeface="B Titr" panose="00000700000000000000" pitchFamily="2" charset="-78"/>
            </a:endParaRPr>
          </a:p>
        </p:txBody>
      </p:sp>
      <p:sp>
        <p:nvSpPr>
          <p:cNvPr id="16" name="Bent Arrow 15"/>
          <p:cNvSpPr/>
          <p:nvPr/>
        </p:nvSpPr>
        <p:spPr>
          <a:xfrm rot="10800000">
            <a:off x="7022122" y="50292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17" name="Title 20"/>
          <p:cNvSpPr txBox="1">
            <a:spLocks/>
          </p:cNvSpPr>
          <p:nvPr/>
        </p:nvSpPr>
        <p:spPr>
          <a:xfrm>
            <a:off x="1676400" y="5638800"/>
            <a:ext cx="5219700" cy="65531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000" b="1" dirty="0" smtClean="0">
                <a:cs typeface="B Titr" panose="00000700000000000000" pitchFamily="2" charset="-78"/>
              </a:rPr>
              <a:t>5- </a:t>
            </a:r>
            <a:r>
              <a:rPr lang="fa-IR" sz="2000" b="1" dirty="0">
                <a:cs typeface="B Titr" panose="00000700000000000000" pitchFamily="2" charset="-78"/>
              </a:rPr>
              <a:t>روابط برادرانه با </a:t>
            </a:r>
            <a:r>
              <a:rPr lang="fa-IR" sz="2000" b="1" dirty="0" smtClean="0">
                <a:cs typeface="B Titr" panose="00000700000000000000" pitchFamily="2" charset="-78"/>
              </a:rPr>
              <a:t>همکاران</a:t>
            </a:r>
            <a:endParaRPr lang="fa-IR" sz="2000" b="1" dirty="0">
              <a:cs typeface="B Titr" panose="00000700000000000000" pitchFamily="2" charset="-78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036307246"/>
              </p:ext>
            </p:extLst>
          </p:nvPr>
        </p:nvGraphicFramePr>
        <p:xfrm>
          <a:off x="1676400" y="914400"/>
          <a:ext cx="60960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70514416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21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Graphic spid="7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Bent Arrow 22"/>
          <p:cNvSpPr/>
          <p:nvPr/>
        </p:nvSpPr>
        <p:spPr>
          <a:xfrm rot="10800000">
            <a:off x="7315198" y="3048000"/>
            <a:ext cx="6096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2" name="Bent Arrow 21"/>
          <p:cNvSpPr/>
          <p:nvPr/>
        </p:nvSpPr>
        <p:spPr>
          <a:xfrm rot="10800000">
            <a:off x="7315200" y="25146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0" name="Bent Arrow 19"/>
          <p:cNvSpPr/>
          <p:nvPr/>
        </p:nvSpPr>
        <p:spPr>
          <a:xfrm rot="10800000">
            <a:off x="7315200" y="19050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1193800" y="2438401"/>
            <a:ext cx="6883400" cy="990599"/>
          </a:xfrm>
        </p:spPr>
        <p:txBody>
          <a:bodyPr>
            <a:normAutofit/>
          </a:bodyPr>
          <a:lstStyle/>
          <a:p>
            <a:r>
              <a:rPr lang="fa-IR" sz="2400" dirty="0" smtClean="0">
                <a:cs typeface="B Titr" panose="00000700000000000000" pitchFamily="2" charset="-78"/>
              </a:rPr>
              <a:t>             </a:t>
            </a:r>
            <a:r>
              <a:rPr lang="fa-IR" sz="2400" dirty="0">
                <a:cs typeface="B Titr" panose="00000700000000000000" pitchFamily="2" charset="-78"/>
              </a:rPr>
              <a:t>1- اقسام رضا را شرح و تلازم بین آنها را بیان کنید؟</a:t>
            </a:r>
            <a:r>
              <a:rPr lang="en-US" sz="2400" dirty="0">
                <a:cs typeface="B Titr" panose="00000700000000000000" pitchFamily="2" charset="-78"/>
              </a:rPr>
              <a:t/>
            </a:r>
            <a:br>
              <a:rPr lang="en-US" sz="2400" dirty="0">
                <a:cs typeface="B Titr" panose="00000700000000000000" pitchFamily="2" charset="-78"/>
              </a:rPr>
            </a:br>
            <a:endParaRPr lang="fa-IR" sz="2400" dirty="0">
              <a:cs typeface="B Titr" panose="00000700000000000000" pitchFamily="2" charset="-78"/>
            </a:endParaRP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28700" y="503238"/>
            <a:ext cx="7188200" cy="56356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  <a:defRPr/>
            </a:pPr>
            <a:r>
              <a:rPr lang="fa-IR" sz="3200" b="1" dirty="0">
                <a:solidFill>
                  <a:schemeClr val="bg1"/>
                </a:solidFill>
                <a:cs typeface="B Titr" panose="00000700000000000000" pitchFamily="2" charset="-78"/>
              </a:rPr>
              <a:t>ابعاد وجودی انسان</a:t>
            </a:r>
            <a:r>
              <a:rPr lang="fa-IR" sz="3200" dirty="0"/>
              <a:t/>
            </a:r>
            <a:br>
              <a:rPr lang="fa-IR" sz="3200" dirty="0"/>
            </a:br>
            <a:endParaRPr lang="fa-IR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466970790"/>
              </p:ext>
            </p:extLst>
          </p:nvPr>
        </p:nvGraphicFramePr>
        <p:xfrm>
          <a:off x="1143000" y="838200"/>
          <a:ext cx="70104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5" name="Title 20"/>
          <p:cNvSpPr txBox="1">
            <a:spLocks/>
          </p:cNvSpPr>
          <p:nvPr/>
        </p:nvSpPr>
        <p:spPr>
          <a:xfrm>
            <a:off x="1422400" y="2895600"/>
            <a:ext cx="6654800" cy="990599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400" dirty="0" smtClean="0">
                <a:cs typeface="B Titr" panose="00000700000000000000" pitchFamily="2" charset="-78"/>
              </a:rPr>
              <a:t>             </a:t>
            </a:r>
            <a:r>
              <a:rPr lang="fa-IR" sz="2400" dirty="0">
                <a:cs typeface="B Titr" panose="00000700000000000000" pitchFamily="2" charset="-78"/>
              </a:rPr>
              <a:t>2- مهمترین ثمرات رضا به قضا و قدر الهی چیست</a:t>
            </a:r>
            <a:r>
              <a:rPr lang="fa-IR" sz="2400" dirty="0" smtClean="0">
                <a:cs typeface="B Titr" panose="00000700000000000000" pitchFamily="2" charset="-78"/>
              </a:rPr>
              <a:t>؟</a:t>
            </a:r>
            <a:endParaRPr lang="fa-IR" sz="2400" dirty="0">
              <a:cs typeface="B Titr" panose="00000700000000000000" pitchFamily="2" charset="-78"/>
            </a:endParaRPr>
          </a:p>
        </p:txBody>
      </p:sp>
      <p:sp>
        <p:nvSpPr>
          <p:cNvPr id="27" name="Title 20"/>
          <p:cNvSpPr txBox="1">
            <a:spLocks/>
          </p:cNvSpPr>
          <p:nvPr/>
        </p:nvSpPr>
        <p:spPr>
          <a:xfrm>
            <a:off x="1600200" y="3581400"/>
            <a:ext cx="5867400" cy="8382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400" dirty="0">
                <a:cs typeface="B Titr" panose="00000700000000000000" pitchFamily="2" charset="-78"/>
              </a:rPr>
              <a:t> </a:t>
            </a:r>
            <a:r>
              <a:rPr lang="fa-IR" sz="2400" dirty="0" smtClean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3-  مقام رضوان چیست، شرح </a:t>
            </a:r>
            <a:r>
              <a:rPr lang="fa-IR" sz="2400" dirty="0" smtClean="0">
                <a:cs typeface="B Titr" panose="00000700000000000000" pitchFamily="2" charset="-78"/>
              </a:rPr>
              <a:t>دهید.</a:t>
            </a:r>
            <a:r>
              <a:rPr lang="fa-IR" sz="2400" dirty="0" smtClean="0"/>
              <a:t> </a:t>
            </a:r>
            <a:endParaRPr lang="fa-IR" sz="2400" dirty="0">
              <a:cs typeface="B Titr" panose="00000700000000000000" pitchFamily="2" charset="-78"/>
            </a:endParaRPr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2590800" y="228600"/>
            <a:ext cx="5715000" cy="100488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800" b="1" dirty="0">
                <a:cs typeface="B Titr" panose="00000700000000000000" pitchFamily="2" charset="-78"/>
              </a:rPr>
              <a:t>فرهنگ سازمانی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11" name="Bent Arrow 10"/>
          <p:cNvSpPr/>
          <p:nvPr/>
        </p:nvSpPr>
        <p:spPr>
          <a:xfrm rot="10800000">
            <a:off x="7315198" y="3581400"/>
            <a:ext cx="6096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3" name="Title 20"/>
          <p:cNvSpPr txBox="1">
            <a:spLocks/>
          </p:cNvSpPr>
          <p:nvPr/>
        </p:nvSpPr>
        <p:spPr>
          <a:xfrm>
            <a:off x="1600200" y="4114800"/>
            <a:ext cx="5867400" cy="8382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400" dirty="0">
                <a:cs typeface="B Titr" panose="00000700000000000000" pitchFamily="2" charset="-78"/>
              </a:rPr>
              <a:t> </a:t>
            </a:r>
            <a:r>
              <a:rPr lang="fa-IR" sz="2400" dirty="0" smtClean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4- علت تقدم خشنودی خداوند بر دیگران چیست؟</a:t>
            </a:r>
          </a:p>
        </p:txBody>
      </p:sp>
      <p:sp>
        <p:nvSpPr>
          <p:cNvPr id="14" name="Bent Arrow 13"/>
          <p:cNvSpPr/>
          <p:nvPr/>
        </p:nvSpPr>
        <p:spPr>
          <a:xfrm rot="10800000">
            <a:off x="7315198" y="4114800"/>
            <a:ext cx="6096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5" name="Title 20"/>
          <p:cNvSpPr txBox="1">
            <a:spLocks/>
          </p:cNvSpPr>
          <p:nvPr/>
        </p:nvSpPr>
        <p:spPr>
          <a:xfrm>
            <a:off x="1143000" y="4648200"/>
            <a:ext cx="6324600" cy="8382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400" dirty="0">
                <a:cs typeface="B Titr" panose="00000700000000000000" pitchFamily="2" charset="-78"/>
              </a:rPr>
              <a:t> </a:t>
            </a:r>
            <a:r>
              <a:rPr lang="fa-IR" sz="2400" dirty="0" smtClean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5- مهمترین راههای نیل به رضایت الهی را شرح دهید؟ </a:t>
            </a:r>
          </a:p>
        </p:txBody>
      </p:sp>
      <p:sp>
        <p:nvSpPr>
          <p:cNvPr id="16" name="Bent Arrow 15"/>
          <p:cNvSpPr/>
          <p:nvPr/>
        </p:nvSpPr>
        <p:spPr>
          <a:xfrm rot="10800000">
            <a:off x="7315201" y="4648199"/>
            <a:ext cx="6096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7" name="Title 20"/>
          <p:cNvSpPr txBox="1">
            <a:spLocks/>
          </p:cNvSpPr>
          <p:nvPr/>
        </p:nvSpPr>
        <p:spPr>
          <a:xfrm>
            <a:off x="228600" y="5105400"/>
            <a:ext cx="7239000" cy="8382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400" dirty="0">
                <a:cs typeface="B Titr" panose="00000700000000000000" pitchFamily="2" charset="-78"/>
              </a:rPr>
              <a:t> </a:t>
            </a:r>
            <a:r>
              <a:rPr lang="fa-IR" sz="2400" dirty="0" smtClean="0">
                <a:cs typeface="B Titr" panose="00000700000000000000" pitchFamily="2" charset="-78"/>
              </a:rPr>
              <a:t> </a:t>
            </a:r>
            <a:r>
              <a:rPr lang="fa-IR" sz="1800" dirty="0">
                <a:cs typeface="B Titr" panose="00000700000000000000" pitchFamily="2" charset="-78"/>
              </a:rPr>
              <a:t>6- اهمیت، ضرورت و آثار مسئولیتپذیری و پاسخگویی به ارباب رجوع را شرح دهید</a:t>
            </a:r>
          </a:p>
        </p:txBody>
      </p:sp>
      <p:sp>
        <p:nvSpPr>
          <p:cNvPr id="18" name="Bent Arrow 17"/>
          <p:cNvSpPr/>
          <p:nvPr/>
        </p:nvSpPr>
        <p:spPr>
          <a:xfrm rot="10800000">
            <a:off x="7315201" y="5105400"/>
            <a:ext cx="6096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9" name="Title 20"/>
          <p:cNvSpPr txBox="1">
            <a:spLocks/>
          </p:cNvSpPr>
          <p:nvPr/>
        </p:nvSpPr>
        <p:spPr>
          <a:xfrm>
            <a:off x="228600" y="5638800"/>
            <a:ext cx="7239000" cy="8382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400" dirty="0">
                <a:cs typeface="B Titr" panose="00000700000000000000" pitchFamily="2" charset="-78"/>
              </a:rPr>
              <a:t> </a:t>
            </a:r>
            <a:r>
              <a:rPr lang="fa-IR" sz="2400" dirty="0" smtClean="0">
                <a:cs typeface="B Titr" panose="00000700000000000000" pitchFamily="2" charset="-78"/>
              </a:rPr>
              <a:t> </a:t>
            </a:r>
            <a:r>
              <a:rPr lang="fa-IR" sz="1800" dirty="0">
                <a:cs typeface="B Titr" panose="00000700000000000000" pitchFamily="2" charset="-78"/>
              </a:rPr>
              <a:t>7- راهکارهای افزایش روحیه مسئولیتپذیری و پاسخگویی را تبیین نمایید</a:t>
            </a:r>
          </a:p>
        </p:txBody>
      </p:sp>
      <p:sp>
        <p:nvSpPr>
          <p:cNvPr id="24" name="Bent Arrow 23"/>
          <p:cNvSpPr/>
          <p:nvPr/>
        </p:nvSpPr>
        <p:spPr>
          <a:xfrm rot="10800000">
            <a:off x="7315201" y="5562599"/>
            <a:ext cx="6096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6" name="Title 20"/>
          <p:cNvSpPr txBox="1">
            <a:spLocks/>
          </p:cNvSpPr>
          <p:nvPr/>
        </p:nvSpPr>
        <p:spPr>
          <a:xfrm>
            <a:off x="228600" y="6096000"/>
            <a:ext cx="7239000" cy="8382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400" dirty="0">
                <a:cs typeface="B Titr" panose="00000700000000000000" pitchFamily="2" charset="-78"/>
              </a:rPr>
              <a:t> </a:t>
            </a:r>
            <a:r>
              <a:rPr lang="fa-IR" sz="2400" dirty="0" smtClean="0">
                <a:cs typeface="B Titr" panose="00000700000000000000" pitchFamily="2" charset="-78"/>
              </a:rPr>
              <a:t> </a:t>
            </a:r>
            <a:r>
              <a:rPr lang="fa-IR" sz="1800" dirty="0" smtClean="0">
                <a:cs typeface="B Titr" panose="00000700000000000000" pitchFamily="2" charset="-78"/>
              </a:rPr>
              <a:t>8- </a:t>
            </a:r>
            <a:r>
              <a:rPr lang="fa-IR" sz="1800" dirty="0">
                <a:cs typeface="B Titr" panose="00000700000000000000" pitchFamily="2" charset="-78"/>
              </a:rPr>
              <a:t>چهار عامل از عوامل مؤثر بر حفظ و ارتقای منزلت و اقتدار سازمانی را نام ببرید.</a:t>
            </a:r>
          </a:p>
        </p:txBody>
      </p:sp>
    </p:spTree>
    <p:extLst>
      <p:ext uri="{BB962C8B-B14F-4D97-AF65-F5344CB8AC3E}">
        <p14:creationId xmlns:p14="http://schemas.microsoft.com/office/powerpoint/2010/main" val="3012639632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0" animBg="1"/>
      <p:bldP spid="20" grpId="0" animBg="1"/>
      <p:bldP spid="21" grpId="0"/>
      <p:bldP spid="13314" grpId="0" build="p"/>
      <p:bldGraphic spid="7" grpId="0">
        <p:bldSub>
          <a:bldDgm bld="one"/>
        </p:bldSub>
      </p:bldGraphic>
      <p:bldP spid="25" grpId="0"/>
      <p:bldP spid="27" grpId="0"/>
      <p:bldP spid="11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4" grpId="0" animBg="1"/>
      <p:bldP spid="26" grpId="0"/>
    </p:bldLst>
  </p:timing>
</p:sld>
</file>

<file path=ppt/theme/theme1.xml><?xml version="1.0" encoding="utf-8"?>
<a:theme xmlns:a="http://schemas.openxmlformats.org/drawingml/2006/main" name="2_am1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r">
      <a:majorFont>
        <a:latin typeface="a Titr"/>
        <a:ea typeface=""/>
        <a:cs typeface="A Titr"/>
      </a:majorFont>
      <a:minorFont>
        <a:latin typeface="A Titr"/>
        <a:ea typeface=""/>
        <a:cs typeface="A Tit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2">
      <a:majorFont>
        <a:latin typeface="Century Gothic"/>
        <a:ea typeface=""/>
        <a:cs typeface="A Titr"/>
      </a:majorFont>
      <a:minorFont>
        <a:latin typeface="Century Gothic"/>
        <a:ea typeface=""/>
        <a:cs typeface="A Tit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ANGLES">
  <a:themeElements>
    <a:clrScheme name="ANGLES 1">
      <a:dk1>
        <a:srgbClr val="F8F8F8"/>
      </a:dk1>
      <a:lt1>
        <a:srgbClr val="FFFFFF"/>
      </a:lt1>
      <a:dk2>
        <a:srgbClr val="000000"/>
      </a:dk2>
      <a:lt2>
        <a:srgbClr val="000000"/>
      </a:lt2>
      <a:accent1>
        <a:srgbClr val="FF0000"/>
      </a:accent1>
      <a:accent2>
        <a:srgbClr val="3333FF"/>
      </a:accent2>
      <a:accent3>
        <a:srgbClr val="AAAAAA"/>
      </a:accent3>
      <a:accent4>
        <a:srgbClr val="DADADA"/>
      </a:accent4>
      <a:accent5>
        <a:srgbClr val="FFAAAA"/>
      </a:accent5>
      <a:accent6>
        <a:srgbClr val="2D2DE7"/>
      </a:accent6>
      <a:hlink>
        <a:srgbClr val="008000"/>
      </a:hlink>
      <a:folHlink>
        <a:srgbClr val="808080"/>
      </a:folHlink>
    </a:clrScheme>
    <a:fontScheme name="ANGLES">
      <a:majorFont>
        <a:latin typeface="Tahoma"/>
        <a:ea typeface=""/>
        <a:cs typeface="B Traffic"/>
      </a:majorFont>
      <a:minorFont>
        <a:latin typeface="Tahoma"/>
        <a:ea typeface=""/>
        <a:cs typeface="B Traffic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 Traffic" pitchFamily="2" charset="-78"/>
            <a:cs typeface="B Traffic" pitchFamily="2" charset="-7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 Traffic" pitchFamily="2" charset="-78"/>
            <a:cs typeface="B Traffic" pitchFamily="2" charset="-78"/>
          </a:defRPr>
        </a:defPPr>
      </a:lstStyle>
    </a:lnDef>
  </a:objectDefaults>
  <a:extraClrSchemeLst>
    <a:extraClrScheme>
      <a:clrScheme name="ANGLES 1">
        <a:dk1>
          <a:srgbClr val="F8F8F8"/>
        </a:dk1>
        <a:lt1>
          <a:srgbClr val="FFFFFF"/>
        </a:lt1>
        <a:dk2>
          <a:srgbClr val="000000"/>
        </a:dk2>
        <a:lt2>
          <a:srgbClr val="000000"/>
        </a:lt2>
        <a:accent1>
          <a:srgbClr val="FF0000"/>
        </a:accent1>
        <a:accent2>
          <a:srgbClr val="3333FF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2D2DE7"/>
        </a:accent6>
        <a:hlink>
          <a:srgbClr val="008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NGLES 2">
        <a:dk1>
          <a:srgbClr val="360036"/>
        </a:dk1>
        <a:lt1>
          <a:srgbClr val="FFFFFF"/>
        </a:lt1>
        <a:dk2>
          <a:srgbClr val="FFFFCC"/>
        </a:dk2>
        <a:lt2>
          <a:srgbClr val="666633"/>
        </a:lt2>
        <a:accent1>
          <a:srgbClr val="996600"/>
        </a:accent1>
        <a:accent2>
          <a:srgbClr val="CCCC00"/>
        </a:accent2>
        <a:accent3>
          <a:srgbClr val="FFFFFF"/>
        </a:accent3>
        <a:accent4>
          <a:srgbClr val="2D002D"/>
        </a:accent4>
        <a:accent5>
          <a:srgbClr val="CAB8AA"/>
        </a:accent5>
        <a:accent6>
          <a:srgbClr val="B9B900"/>
        </a:accent6>
        <a:hlink>
          <a:srgbClr val="99CC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NGLES 3">
        <a:dk1>
          <a:srgbClr val="000000"/>
        </a:dk1>
        <a:lt1>
          <a:srgbClr val="FFFFFF"/>
        </a:lt1>
        <a:dk2>
          <a:srgbClr val="FFFFFF"/>
        </a:dk2>
        <a:lt2>
          <a:srgbClr val="393939"/>
        </a:lt2>
        <a:accent1>
          <a:srgbClr val="B2B2B2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D4D4D4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NGLES 4">
        <a:dk1>
          <a:srgbClr val="360036"/>
        </a:dk1>
        <a:lt1>
          <a:srgbClr val="FFFFFF"/>
        </a:lt1>
        <a:dk2>
          <a:srgbClr val="FFFFCC"/>
        </a:dk2>
        <a:lt2>
          <a:srgbClr val="660066"/>
        </a:lt2>
        <a:accent1>
          <a:srgbClr val="C3A3C2"/>
        </a:accent1>
        <a:accent2>
          <a:srgbClr val="9999FF"/>
        </a:accent2>
        <a:accent3>
          <a:srgbClr val="FFFFFF"/>
        </a:accent3>
        <a:accent4>
          <a:srgbClr val="2D002D"/>
        </a:accent4>
        <a:accent5>
          <a:srgbClr val="DECEDD"/>
        </a:accent5>
        <a:accent6>
          <a:srgbClr val="8A8AE7"/>
        </a:accent6>
        <a:hlink>
          <a:srgbClr val="0099CC"/>
        </a:hlink>
        <a:folHlink>
          <a:srgbClr val="C99D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NGLES 5">
        <a:dk1>
          <a:srgbClr val="000000"/>
        </a:dk1>
        <a:lt1>
          <a:srgbClr val="99CCFF"/>
        </a:lt1>
        <a:dk2>
          <a:srgbClr val="CCECFF"/>
        </a:dk2>
        <a:lt2>
          <a:srgbClr val="002244"/>
        </a:lt2>
        <a:accent1>
          <a:srgbClr val="336699"/>
        </a:accent1>
        <a:accent2>
          <a:srgbClr val="CC99FF"/>
        </a:accent2>
        <a:accent3>
          <a:srgbClr val="CAE2FF"/>
        </a:accent3>
        <a:accent4>
          <a:srgbClr val="000000"/>
        </a:accent4>
        <a:accent5>
          <a:srgbClr val="ADB8CA"/>
        </a:accent5>
        <a:accent6>
          <a:srgbClr val="B98AE7"/>
        </a:accent6>
        <a:hlink>
          <a:srgbClr val="33CCCC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تقلید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6647</TotalTime>
  <Words>904</Words>
  <Application>Microsoft Office PowerPoint</Application>
  <PresentationFormat>On-screen Show (4:3)</PresentationFormat>
  <Paragraphs>101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17</vt:i4>
      </vt:variant>
    </vt:vector>
  </HeadingPairs>
  <TitlesOfParts>
    <vt:vector size="37" baseType="lpstr">
      <vt:lpstr>A Titr</vt:lpstr>
      <vt:lpstr>Arial</vt:lpstr>
      <vt:lpstr>B Mitra</vt:lpstr>
      <vt:lpstr>B Titr</vt:lpstr>
      <vt:lpstr>B Traffic</vt:lpstr>
      <vt:lpstr>B Zar</vt:lpstr>
      <vt:lpstr>Calibri</vt:lpstr>
      <vt:lpstr>Calibri Light</vt:lpstr>
      <vt:lpstr>Century Gothic</vt:lpstr>
      <vt:lpstr>Courier New</vt:lpstr>
      <vt:lpstr>Tahoma</vt:lpstr>
      <vt:lpstr>Times New Roman</vt:lpstr>
      <vt:lpstr>Verdana</vt:lpstr>
      <vt:lpstr>Wingdings</vt:lpstr>
      <vt:lpstr>2_am1</vt:lpstr>
      <vt:lpstr>3_Default Design</vt:lpstr>
      <vt:lpstr>ANGLES</vt:lpstr>
      <vt:lpstr>تقلید</vt:lpstr>
      <vt:lpstr>Office Theme</vt:lpstr>
      <vt:lpstr>1_Office Theme</vt:lpstr>
      <vt:lpstr>PowerPoint Presentation</vt:lpstr>
      <vt:lpstr>PowerPoint Presentation</vt:lpstr>
      <vt:lpstr>PowerPoint Presentation</vt:lpstr>
      <vt:lpstr>فرهنگ سازمانی</vt:lpstr>
      <vt:lpstr>PowerPoint Presentation</vt:lpstr>
      <vt:lpstr>PowerPoint Presentation</vt:lpstr>
      <vt:lpstr>PowerPoint Presentation</vt:lpstr>
      <vt:lpstr>PowerPoint Presentation</vt:lpstr>
      <vt:lpstr>             1- اقسام رضا را شرح و تلازم بین آنها را بیان کنید؟ </vt:lpstr>
      <vt:lpstr>PowerPoint Presentation</vt:lpstr>
      <vt:lpstr>فقه سازمانی</vt:lpstr>
      <vt:lpstr>PowerPoint Presentation</vt:lpstr>
      <vt:lpstr>PowerPoint Presentation</vt:lpstr>
      <vt:lpstr>PowerPoint Presentation</vt:lpstr>
      <vt:lpstr>PowerPoint Presentation</vt:lpstr>
      <vt:lpstr>             1- منظور از وجدان کار چیست؟ شش مورد از نمودهای عملی وجدان کار را نام ببرید</vt:lpstr>
      <vt:lpstr>PowerPoint Presentation</vt:lpstr>
    </vt:vector>
  </TitlesOfParts>
  <Company>en4borj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En4borj</dc:creator>
  <cp:lastModifiedBy>Windows User</cp:lastModifiedBy>
  <cp:revision>705</cp:revision>
  <dcterms:created xsi:type="dcterms:W3CDTF">2012-09-17T17:05:08Z</dcterms:created>
  <dcterms:modified xsi:type="dcterms:W3CDTF">2019-04-20T14:51:51Z</dcterms:modified>
</cp:coreProperties>
</file>